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119676-AD63-4B91-B349-592BDC5BE11D}" v="36" dt="2021-08-06T18:48:40.0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ertson Lisa" userId="415126a9-68dd-4eda-bba8-a2d87b74234c" providerId="ADAL" clId="{142C4644-C2D7-4D55-80FC-5E8C410DF524}"/>
    <pc:docChg chg="custSel modSld">
      <pc:chgData name="Robertson Lisa" userId="415126a9-68dd-4eda-bba8-a2d87b74234c" providerId="ADAL" clId="{142C4644-C2D7-4D55-80FC-5E8C410DF524}" dt="2021-08-06T19:23:28.001" v="19" actId="20577"/>
      <pc:docMkLst>
        <pc:docMk/>
      </pc:docMkLst>
      <pc:sldChg chg="delSp modSp delAnim">
        <pc:chgData name="Robertson Lisa" userId="415126a9-68dd-4eda-bba8-a2d87b74234c" providerId="ADAL" clId="{142C4644-C2D7-4D55-80FC-5E8C410DF524}" dt="2021-08-06T19:23:28.001" v="19" actId="20577"/>
        <pc:sldMkLst>
          <pc:docMk/>
          <pc:sldMk cId="544554698" sldId="256"/>
        </pc:sldMkLst>
        <pc:spChg chg="mod">
          <ac:chgData name="Robertson Lisa" userId="415126a9-68dd-4eda-bba8-a2d87b74234c" providerId="ADAL" clId="{142C4644-C2D7-4D55-80FC-5E8C410DF524}" dt="2021-08-06T19:23:28.001" v="19" actId="20577"/>
          <ac:spMkLst>
            <pc:docMk/>
            <pc:sldMk cId="544554698" sldId="256"/>
            <ac:spMk id="2" creationId="{9605D3F5-49FB-4915-A669-F8B21BC2BF8D}"/>
          </ac:spMkLst>
        </pc:spChg>
        <pc:spChg chg="mod">
          <ac:chgData name="Robertson Lisa" userId="415126a9-68dd-4eda-bba8-a2d87b74234c" providerId="ADAL" clId="{142C4644-C2D7-4D55-80FC-5E8C410DF524}" dt="2021-08-06T19:22:09.607" v="18" actId="2711"/>
          <ac:spMkLst>
            <pc:docMk/>
            <pc:sldMk cId="544554698" sldId="256"/>
            <ac:spMk id="3" creationId="{ECABC6EB-D7F4-4B20-A5BE-AEBC88B600AA}"/>
          </ac:spMkLst>
        </pc:spChg>
        <pc:picChg chg="del">
          <ac:chgData name="Robertson Lisa" userId="415126a9-68dd-4eda-bba8-a2d87b74234c" providerId="ADAL" clId="{142C4644-C2D7-4D55-80FC-5E8C410DF524}" dt="2021-08-06T19:21:02.371" v="0" actId="478"/>
          <ac:picMkLst>
            <pc:docMk/>
            <pc:sldMk cId="544554698" sldId="256"/>
            <ac:picMk id="6" creationId="{BCF92A61-F9DC-4EFE-B066-CFF0F36165E8}"/>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66E18-096F-496D-8D25-72A270374B94}"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3D691DCF-CC85-490E-9FB8-1A3E04F94D93}">
      <dgm:prSet/>
      <dgm:spPr/>
      <dgm:t>
        <a:bodyPr/>
        <a:lstStyle/>
        <a:p>
          <a:pPr>
            <a:defRPr cap="all"/>
          </a:pPr>
          <a:r>
            <a:rPr lang="en-US"/>
            <a:t>Classroom Lessons</a:t>
          </a:r>
        </a:p>
      </dgm:t>
    </dgm:pt>
    <dgm:pt modelId="{C35C7BFF-5A8F-4C29-8196-689174BC4333}" type="parTrans" cxnId="{084D737C-11FF-41CA-AE54-841E7427E454}">
      <dgm:prSet/>
      <dgm:spPr/>
      <dgm:t>
        <a:bodyPr/>
        <a:lstStyle/>
        <a:p>
          <a:endParaRPr lang="en-US"/>
        </a:p>
      </dgm:t>
    </dgm:pt>
    <dgm:pt modelId="{19DD891C-9421-4191-B134-513783504C51}" type="sibTrans" cxnId="{084D737C-11FF-41CA-AE54-841E7427E454}">
      <dgm:prSet/>
      <dgm:spPr/>
      <dgm:t>
        <a:bodyPr/>
        <a:lstStyle/>
        <a:p>
          <a:endParaRPr lang="en-US"/>
        </a:p>
      </dgm:t>
    </dgm:pt>
    <dgm:pt modelId="{CC1C9951-081F-4734-84C9-6F469AFD885C}">
      <dgm:prSet/>
      <dgm:spPr/>
      <dgm:t>
        <a:bodyPr/>
        <a:lstStyle/>
        <a:p>
          <a:pPr>
            <a:defRPr cap="all"/>
          </a:pPr>
          <a:r>
            <a:rPr lang="en-US"/>
            <a:t>Counseling Services</a:t>
          </a:r>
        </a:p>
      </dgm:t>
    </dgm:pt>
    <dgm:pt modelId="{EA6AB99F-3874-48B3-8A9E-5771EFD60F4D}" type="parTrans" cxnId="{E9BD4F89-38EB-4538-A3EC-F4B49CEEE3F0}">
      <dgm:prSet/>
      <dgm:spPr/>
      <dgm:t>
        <a:bodyPr/>
        <a:lstStyle/>
        <a:p>
          <a:endParaRPr lang="en-US"/>
        </a:p>
      </dgm:t>
    </dgm:pt>
    <dgm:pt modelId="{5BD643EE-B0B8-4C04-A747-3FA752754686}" type="sibTrans" cxnId="{E9BD4F89-38EB-4538-A3EC-F4B49CEEE3F0}">
      <dgm:prSet/>
      <dgm:spPr/>
      <dgm:t>
        <a:bodyPr/>
        <a:lstStyle/>
        <a:p>
          <a:endParaRPr lang="en-US"/>
        </a:p>
      </dgm:t>
    </dgm:pt>
    <dgm:pt modelId="{5BD7D02A-86D6-4B01-BFD7-815EAB734E6C}">
      <dgm:prSet/>
      <dgm:spPr/>
      <dgm:t>
        <a:bodyPr/>
        <a:lstStyle/>
        <a:p>
          <a:pPr>
            <a:defRPr cap="all"/>
          </a:pPr>
          <a:r>
            <a:rPr lang="en-US"/>
            <a:t>Responsive Services</a:t>
          </a:r>
        </a:p>
      </dgm:t>
    </dgm:pt>
    <dgm:pt modelId="{E6BA35D7-DA2E-42EB-8DDF-7B717034523C}" type="parTrans" cxnId="{DEBAE630-BFCF-4F0A-8D7D-240A7E13A2AA}">
      <dgm:prSet/>
      <dgm:spPr/>
      <dgm:t>
        <a:bodyPr/>
        <a:lstStyle/>
        <a:p>
          <a:endParaRPr lang="en-US"/>
        </a:p>
      </dgm:t>
    </dgm:pt>
    <dgm:pt modelId="{0741C7BF-9B98-42B9-AABF-E95467AB4220}" type="sibTrans" cxnId="{DEBAE630-BFCF-4F0A-8D7D-240A7E13A2AA}">
      <dgm:prSet/>
      <dgm:spPr/>
      <dgm:t>
        <a:bodyPr/>
        <a:lstStyle/>
        <a:p>
          <a:endParaRPr lang="en-US"/>
        </a:p>
      </dgm:t>
    </dgm:pt>
    <dgm:pt modelId="{AD16DA19-455E-4CFB-B2DC-5C047EEE5F00}" type="pres">
      <dgm:prSet presAssocID="{F3266E18-096F-496D-8D25-72A270374B94}" presName="root" presStyleCnt="0">
        <dgm:presLayoutVars>
          <dgm:dir/>
          <dgm:resizeHandles val="exact"/>
        </dgm:presLayoutVars>
      </dgm:prSet>
      <dgm:spPr/>
    </dgm:pt>
    <dgm:pt modelId="{E4C9D747-ACD2-48CF-A2F6-9EC7F8CB0F12}" type="pres">
      <dgm:prSet presAssocID="{3D691DCF-CC85-490E-9FB8-1A3E04F94D93}" presName="compNode" presStyleCnt="0"/>
      <dgm:spPr/>
    </dgm:pt>
    <dgm:pt modelId="{C6AF2F7F-DB11-4173-A427-07ECA91D240E}" type="pres">
      <dgm:prSet presAssocID="{3D691DCF-CC85-490E-9FB8-1A3E04F94D93}" presName="iconBgRect" presStyleLbl="bgShp" presStyleIdx="0" presStyleCnt="3"/>
      <dgm:spPr/>
    </dgm:pt>
    <dgm:pt modelId="{275A5A88-2D53-4238-AABB-5D253998C297}" type="pres">
      <dgm:prSet presAssocID="{3D691DCF-CC85-490E-9FB8-1A3E04F94D9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F9AD0198-58AA-468F-9C7D-727F5DBBC6C2}" type="pres">
      <dgm:prSet presAssocID="{3D691DCF-CC85-490E-9FB8-1A3E04F94D93}" presName="spaceRect" presStyleCnt="0"/>
      <dgm:spPr/>
    </dgm:pt>
    <dgm:pt modelId="{0746788A-BD8A-4A9A-AF7D-628BB35CA69B}" type="pres">
      <dgm:prSet presAssocID="{3D691DCF-CC85-490E-9FB8-1A3E04F94D93}" presName="textRect" presStyleLbl="revTx" presStyleIdx="0" presStyleCnt="3">
        <dgm:presLayoutVars>
          <dgm:chMax val="1"/>
          <dgm:chPref val="1"/>
        </dgm:presLayoutVars>
      </dgm:prSet>
      <dgm:spPr/>
    </dgm:pt>
    <dgm:pt modelId="{86330279-2CA0-4788-941B-4CC53E99CB25}" type="pres">
      <dgm:prSet presAssocID="{19DD891C-9421-4191-B134-513783504C51}" presName="sibTrans" presStyleCnt="0"/>
      <dgm:spPr/>
    </dgm:pt>
    <dgm:pt modelId="{BB69439F-7FB3-46A8-8CFC-5ABD015698F1}" type="pres">
      <dgm:prSet presAssocID="{CC1C9951-081F-4734-84C9-6F469AFD885C}" presName="compNode" presStyleCnt="0"/>
      <dgm:spPr/>
    </dgm:pt>
    <dgm:pt modelId="{B9C98F83-9A27-4DE5-8504-43A8EA70EF66}" type="pres">
      <dgm:prSet presAssocID="{CC1C9951-081F-4734-84C9-6F469AFD885C}" presName="iconBgRect" presStyleLbl="bgShp" presStyleIdx="1" presStyleCnt="3"/>
      <dgm:spPr/>
    </dgm:pt>
    <dgm:pt modelId="{2935C880-96B2-495C-BA3C-DAC2E564B6C1}" type="pres">
      <dgm:prSet presAssocID="{CC1C9951-081F-4734-84C9-6F469AFD88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1F92959B-D0B7-4CEA-B96B-20852C34C01B}" type="pres">
      <dgm:prSet presAssocID="{CC1C9951-081F-4734-84C9-6F469AFD885C}" presName="spaceRect" presStyleCnt="0"/>
      <dgm:spPr/>
    </dgm:pt>
    <dgm:pt modelId="{4385DD20-7515-46EC-A4AB-92A17387BFE3}" type="pres">
      <dgm:prSet presAssocID="{CC1C9951-081F-4734-84C9-6F469AFD885C}" presName="textRect" presStyleLbl="revTx" presStyleIdx="1" presStyleCnt="3">
        <dgm:presLayoutVars>
          <dgm:chMax val="1"/>
          <dgm:chPref val="1"/>
        </dgm:presLayoutVars>
      </dgm:prSet>
      <dgm:spPr/>
    </dgm:pt>
    <dgm:pt modelId="{F4D278FA-9222-4420-9A2C-C2E026B36855}" type="pres">
      <dgm:prSet presAssocID="{5BD643EE-B0B8-4C04-A747-3FA752754686}" presName="sibTrans" presStyleCnt="0"/>
      <dgm:spPr/>
    </dgm:pt>
    <dgm:pt modelId="{5935939B-F1A8-4DC6-B505-238DE571387D}" type="pres">
      <dgm:prSet presAssocID="{5BD7D02A-86D6-4B01-BFD7-815EAB734E6C}" presName="compNode" presStyleCnt="0"/>
      <dgm:spPr/>
    </dgm:pt>
    <dgm:pt modelId="{A1D90AB7-60A7-44D6-93A1-B0229588D8F9}" type="pres">
      <dgm:prSet presAssocID="{5BD7D02A-86D6-4B01-BFD7-815EAB734E6C}" presName="iconBgRect" presStyleLbl="bgShp" presStyleIdx="2" presStyleCnt="3"/>
      <dgm:spPr/>
    </dgm:pt>
    <dgm:pt modelId="{96893B9F-CCA0-46AF-A2F2-2E943AC2F896}" type="pres">
      <dgm:prSet presAssocID="{5BD7D02A-86D6-4B01-BFD7-815EAB734E6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sers"/>
        </a:ext>
      </dgm:extLst>
    </dgm:pt>
    <dgm:pt modelId="{BF270C65-B8E2-479E-A200-A41227E70EAE}" type="pres">
      <dgm:prSet presAssocID="{5BD7D02A-86D6-4B01-BFD7-815EAB734E6C}" presName="spaceRect" presStyleCnt="0"/>
      <dgm:spPr/>
    </dgm:pt>
    <dgm:pt modelId="{2C68ABFC-4CA8-41E1-8975-D7F25812C2EF}" type="pres">
      <dgm:prSet presAssocID="{5BD7D02A-86D6-4B01-BFD7-815EAB734E6C}" presName="textRect" presStyleLbl="revTx" presStyleIdx="2" presStyleCnt="3">
        <dgm:presLayoutVars>
          <dgm:chMax val="1"/>
          <dgm:chPref val="1"/>
        </dgm:presLayoutVars>
      </dgm:prSet>
      <dgm:spPr/>
    </dgm:pt>
  </dgm:ptLst>
  <dgm:cxnLst>
    <dgm:cxn modelId="{0228DF00-3AFD-40C5-BBBA-37DE9A7C6DD7}" type="presOf" srcId="{F3266E18-096F-496D-8D25-72A270374B94}" destId="{AD16DA19-455E-4CFB-B2DC-5C047EEE5F00}" srcOrd="0" destOrd="0" presId="urn:microsoft.com/office/officeart/2018/5/layout/IconCircleLabelList"/>
    <dgm:cxn modelId="{2F5BDA01-B8FD-4F9F-B15B-426342FBBB15}" type="presOf" srcId="{5BD7D02A-86D6-4B01-BFD7-815EAB734E6C}" destId="{2C68ABFC-4CA8-41E1-8975-D7F25812C2EF}" srcOrd="0" destOrd="0" presId="urn:microsoft.com/office/officeart/2018/5/layout/IconCircleLabelList"/>
    <dgm:cxn modelId="{31DE600D-964E-44CA-B2A1-0C3118BFED5E}" type="presOf" srcId="{CC1C9951-081F-4734-84C9-6F469AFD885C}" destId="{4385DD20-7515-46EC-A4AB-92A17387BFE3}" srcOrd="0" destOrd="0" presId="urn:microsoft.com/office/officeart/2018/5/layout/IconCircleLabelList"/>
    <dgm:cxn modelId="{DEBAE630-BFCF-4F0A-8D7D-240A7E13A2AA}" srcId="{F3266E18-096F-496D-8D25-72A270374B94}" destId="{5BD7D02A-86D6-4B01-BFD7-815EAB734E6C}" srcOrd="2" destOrd="0" parTransId="{E6BA35D7-DA2E-42EB-8DDF-7B717034523C}" sibTransId="{0741C7BF-9B98-42B9-AABF-E95467AB4220}"/>
    <dgm:cxn modelId="{084D737C-11FF-41CA-AE54-841E7427E454}" srcId="{F3266E18-096F-496D-8D25-72A270374B94}" destId="{3D691DCF-CC85-490E-9FB8-1A3E04F94D93}" srcOrd="0" destOrd="0" parTransId="{C35C7BFF-5A8F-4C29-8196-689174BC4333}" sibTransId="{19DD891C-9421-4191-B134-513783504C51}"/>
    <dgm:cxn modelId="{E9BD4F89-38EB-4538-A3EC-F4B49CEEE3F0}" srcId="{F3266E18-096F-496D-8D25-72A270374B94}" destId="{CC1C9951-081F-4734-84C9-6F469AFD885C}" srcOrd="1" destOrd="0" parTransId="{EA6AB99F-3874-48B3-8A9E-5771EFD60F4D}" sibTransId="{5BD643EE-B0B8-4C04-A747-3FA752754686}"/>
    <dgm:cxn modelId="{38E7B1D8-FE60-46DA-960F-4E699FB93E9D}" type="presOf" srcId="{3D691DCF-CC85-490E-9FB8-1A3E04F94D93}" destId="{0746788A-BD8A-4A9A-AF7D-628BB35CA69B}" srcOrd="0" destOrd="0" presId="urn:microsoft.com/office/officeart/2018/5/layout/IconCircleLabelList"/>
    <dgm:cxn modelId="{9E05E2D8-D5E0-49B8-AEFF-1FD3EA4F0435}" type="presParOf" srcId="{AD16DA19-455E-4CFB-B2DC-5C047EEE5F00}" destId="{E4C9D747-ACD2-48CF-A2F6-9EC7F8CB0F12}" srcOrd="0" destOrd="0" presId="urn:microsoft.com/office/officeart/2018/5/layout/IconCircleLabelList"/>
    <dgm:cxn modelId="{40CFC661-A5F2-408D-BE26-2FE8813997C3}" type="presParOf" srcId="{E4C9D747-ACD2-48CF-A2F6-9EC7F8CB0F12}" destId="{C6AF2F7F-DB11-4173-A427-07ECA91D240E}" srcOrd="0" destOrd="0" presId="urn:microsoft.com/office/officeart/2018/5/layout/IconCircleLabelList"/>
    <dgm:cxn modelId="{11D5C033-DE81-4393-AFCC-259FFA5088A6}" type="presParOf" srcId="{E4C9D747-ACD2-48CF-A2F6-9EC7F8CB0F12}" destId="{275A5A88-2D53-4238-AABB-5D253998C297}" srcOrd="1" destOrd="0" presId="urn:microsoft.com/office/officeart/2018/5/layout/IconCircleLabelList"/>
    <dgm:cxn modelId="{B2DB40AE-AD60-4BF4-B1EC-3656970BD337}" type="presParOf" srcId="{E4C9D747-ACD2-48CF-A2F6-9EC7F8CB0F12}" destId="{F9AD0198-58AA-468F-9C7D-727F5DBBC6C2}" srcOrd="2" destOrd="0" presId="urn:microsoft.com/office/officeart/2018/5/layout/IconCircleLabelList"/>
    <dgm:cxn modelId="{90252C70-A478-41C6-8C88-EBBB377E6889}" type="presParOf" srcId="{E4C9D747-ACD2-48CF-A2F6-9EC7F8CB0F12}" destId="{0746788A-BD8A-4A9A-AF7D-628BB35CA69B}" srcOrd="3" destOrd="0" presId="urn:microsoft.com/office/officeart/2018/5/layout/IconCircleLabelList"/>
    <dgm:cxn modelId="{928DFCFB-2A09-4B85-A8CC-E1D7ED3A16B5}" type="presParOf" srcId="{AD16DA19-455E-4CFB-B2DC-5C047EEE5F00}" destId="{86330279-2CA0-4788-941B-4CC53E99CB25}" srcOrd="1" destOrd="0" presId="urn:microsoft.com/office/officeart/2018/5/layout/IconCircleLabelList"/>
    <dgm:cxn modelId="{6A0CB3F5-1BC7-4B93-B3AB-55B469F6BC4F}" type="presParOf" srcId="{AD16DA19-455E-4CFB-B2DC-5C047EEE5F00}" destId="{BB69439F-7FB3-46A8-8CFC-5ABD015698F1}" srcOrd="2" destOrd="0" presId="urn:microsoft.com/office/officeart/2018/5/layout/IconCircleLabelList"/>
    <dgm:cxn modelId="{CE11322E-DF03-4397-AEFC-EE786B51772E}" type="presParOf" srcId="{BB69439F-7FB3-46A8-8CFC-5ABD015698F1}" destId="{B9C98F83-9A27-4DE5-8504-43A8EA70EF66}" srcOrd="0" destOrd="0" presId="urn:microsoft.com/office/officeart/2018/5/layout/IconCircleLabelList"/>
    <dgm:cxn modelId="{1AD199B9-A181-48FE-B378-732700A89BD9}" type="presParOf" srcId="{BB69439F-7FB3-46A8-8CFC-5ABD015698F1}" destId="{2935C880-96B2-495C-BA3C-DAC2E564B6C1}" srcOrd="1" destOrd="0" presId="urn:microsoft.com/office/officeart/2018/5/layout/IconCircleLabelList"/>
    <dgm:cxn modelId="{D5100030-0330-4BB0-A296-0A4C6F046016}" type="presParOf" srcId="{BB69439F-7FB3-46A8-8CFC-5ABD015698F1}" destId="{1F92959B-D0B7-4CEA-B96B-20852C34C01B}" srcOrd="2" destOrd="0" presId="urn:microsoft.com/office/officeart/2018/5/layout/IconCircleLabelList"/>
    <dgm:cxn modelId="{CF97AA82-68AC-41B8-AE4E-3ECCF94575EE}" type="presParOf" srcId="{BB69439F-7FB3-46A8-8CFC-5ABD015698F1}" destId="{4385DD20-7515-46EC-A4AB-92A17387BFE3}" srcOrd="3" destOrd="0" presId="urn:microsoft.com/office/officeart/2018/5/layout/IconCircleLabelList"/>
    <dgm:cxn modelId="{AFCFFCC5-DEED-49C7-8E49-5F86E26272F0}" type="presParOf" srcId="{AD16DA19-455E-4CFB-B2DC-5C047EEE5F00}" destId="{F4D278FA-9222-4420-9A2C-C2E026B36855}" srcOrd="3" destOrd="0" presId="urn:microsoft.com/office/officeart/2018/5/layout/IconCircleLabelList"/>
    <dgm:cxn modelId="{8BA9B5CE-1B48-49EA-A477-CC50FA3F1EBD}" type="presParOf" srcId="{AD16DA19-455E-4CFB-B2DC-5C047EEE5F00}" destId="{5935939B-F1A8-4DC6-B505-238DE571387D}" srcOrd="4" destOrd="0" presId="urn:microsoft.com/office/officeart/2018/5/layout/IconCircleLabelList"/>
    <dgm:cxn modelId="{8C65E7C0-DE38-4B4B-8EE6-B578C931DAA4}" type="presParOf" srcId="{5935939B-F1A8-4DC6-B505-238DE571387D}" destId="{A1D90AB7-60A7-44D6-93A1-B0229588D8F9}" srcOrd="0" destOrd="0" presId="urn:microsoft.com/office/officeart/2018/5/layout/IconCircleLabelList"/>
    <dgm:cxn modelId="{0D76485C-9C3C-45F1-A417-43356B9E7A66}" type="presParOf" srcId="{5935939B-F1A8-4DC6-B505-238DE571387D}" destId="{96893B9F-CCA0-46AF-A2F2-2E943AC2F896}" srcOrd="1" destOrd="0" presId="urn:microsoft.com/office/officeart/2018/5/layout/IconCircleLabelList"/>
    <dgm:cxn modelId="{A1452FD1-38FA-4D47-9A15-B9D22892CA9C}" type="presParOf" srcId="{5935939B-F1A8-4DC6-B505-238DE571387D}" destId="{BF270C65-B8E2-479E-A200-A41227E70EAE}" srcOrd="2" destOrd="0" presId="urn:microsoft.com/office/officeart/2018/5/layout/IconCircleLabelList"/>
    <dgm:cxn modelId="{DDFA504D-5DCC-45E1-8573-FCBB81E76B17}" type="presParOf" srcId="{5935939B-F1A8-4DC6-B505-238DE571387D}" destId="{2C68ABFC-4CA8-41E1-8975-D7F25812C2EF}"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5CF773-1BB9-424F-881D-7AFD5C4430A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21100D7-B693-4A9D-9EC4-DF5010B12724}">
      <dgm:prSet/>
      <dgm:spPr/>
      <dgm:t>
        <a:bodyPr/>
        <a:lstStyle/>
        <a:p>
          <a:r>
            <a:rPr lang="en-US"/>
            <a:t>THE SCHOOL ENVIRONMENT</a:t>
          </a:r>
        </a:p>
      </dgm:t>
    </dgm:pt>
    <dgm:pt modelId="{5ED27599-9013-4BB5-BA23-F3B229064870}" type="parTrans" cxnId="{13345FE0-4892-4615-896F-CF5586EC9EC3}">
      <dgm:prSet/>
      <dgm:spPr/>
      <dgm:t>
        <a:bodyPr/>
        <a:lstStyle/>
        <a:p>
          <a:endParaRPr lang="en-US"/>
        </a:p>
      </dgm:t>
    </dgm:pt>
    <dgm:pt modelId="{C6169407-9689-49F9-8D29-D21CAA55D375}" type="sibTrans" cxnId="{13345FE0-4892-4615-896F-CF5586EC9EC3}">
      <dgm:prSet/>
      <dgm:spPr/>
      <dgm:t>
        <a:bodyPr/>
        <a:lstStyle/>
        <a:p>
          <a:endParaRPr lang="en-US"/>
        </a:p>
      </dgm:t>
    </dgm:pt>
    <dgm:pt modelId="{993E37B1-29AA-4AD2-97FA-58411418A81C}">
      <dgm:prSet/>
      <dgm:spPr/>
      <dgm:t>
        <a:bodyPr/>
        <a:lstStyle/>
        <a:p>
          <a:r>
            <a:rPr lang="en-US"/>
            <a:t>To become familiar with facilities and procedures</a:t>
          </a:r>
        </a:p>
      </dgm:t>
    </dgm:pt>
    <dgm:pt modelId="{708702F6-856D-4A71-A40E-E55EFCEC0D5B}" type="parTrans" cxnId="{354DDD38-F771-4397-8D9C-ED21A8140C05}">
      <dgm:prSet/>
      <dgm:spPr/>
      <dgm:t>
        <a:bodyPr/>
        <a:lstStyle/>
        <a:p>
          <a:endParaRPr lang="en-US"/>
        </a:p>
      </dgm:t>
    </dgm:pt>
    <dgm:pt modelId="{0B586075-4F8D-4612-85CB-73A1472CA4E0}" type="sibTrans" cxnId="{354DDD38-F771-4397-8D9C-ED21A8140C05}">
      <dgm:prSet/>
      <dgm:spPr/>
      <dgm:t>
        <a:bodyPr/>
        <a:lstStyle/>
        <a:p>
          <a:endParaRPr lang="en-US"/>
        </a:p>
      </dgm:t>
    </dgm:pt>
    <dgm:pt modelId="{8A26B09D-B576-4E00-8A1F-ABA6F8FAF90C}">
      <dgm:prSet/>
      <dgm:spPr/>
      <dgm:t>
        <a:bodyPr/>
        <a:lstStyle/>
        <a:p>
          <a:r>
            <a:rPr lang="en-US"/>
            <a:t>To learn more about the school counseling program and the role of the school counselor</a:t>
          </a:r>
        </a:p>
      </dgm:t>
    </dgm:pt>
    <dgm:pt modelId="{4EBFD86A-ED96-47E1-87BE-F49911493902}" type="parTrans" cxnId="{2E7D93E7-4461-41C6-9E5F-6DB92354B3D9}">
      <dgm:prSet/>
      <dgm:spPr/>
      <dgm:t>
        <a:bodyPr/>
        <a:lstStyle/>
        <a:p>
          <a:endParaRPr lang="en-US"/>
        </a:p>
      </dgm:t>
    </dgm:pt>
    <dgm:pt modelId="{CB26B038-AB02-48CA-B72F-76EAD24ABCD3}" type="sibTrans" cxnId="{2E7D93E7-4461-41C6-9E5F-6DB92354B3D9}">
      <dgm:prSet/>
      <dgm:spPr/>
      <dgm:t>
        <a:bodyPr/>
        <a:lstStyle/>
        <a:p>
          <a:endParaRPr lang="en-US"/>
        </a:p>
      </dgm:t>
    </dgm:pt>
    <dgm:pt modelId="{9AB5EF31-E02F-4752-858C-91DFEC044847}">
      <dgm:prSet/>
      <dgm:spPr/>
      <dgm:t>
        <a:bodyPr/>
        <a:lstStyle/>
        <a:p>
          <a:r>
            <a:rPr lang="en-US"/>
            <a:t>SELF AND OTHERS</a:t>
          </a:r>
        </a:p>
      </dgm:t>
    </dgm:pt>
    <dgm:pt modelId="{E7F1C23C-4357-4846-92C8-324E7D456941}" type="parTrans" cxnId="{47892CB2-4ED0-4445-AB0D-61E03D2E7833}">
      <dgm:prSet/>
      <dgm:spPr/>
      <dgm:t>
        <a:bodyPr/>
        <a:lstStyle/>
        <a:p>
          <a:endParaRPr lang="en-US"/>
        </a:p>
      </dgm:t>
    </dgm:pt>
    <dgm:pt modelId="{E6D08805-BA3B-4FE4-83F8-E89A9E22479B}" type="sibTrans" cxnId="{47892CB2-4ED0-4445-AB0D-61E03D2E7833}">
      <dgm:prSet/>
      <dgm:spPr/>
      <dgm:t>
        <a:bodyPr/>
        <a:lstStyle/>
        <a:p>
          <a:endParaRPr lang="en-US"/>
        </a:p>
      </dgm:t>
    </dgm:pt>
    <dgm:pt modelId="{02AA15C7-C05E-4D74-88B3-1CC97410526C}">
      <dgm:prSet/>
      <dgm:spPr/>
      <dgm:t>
        <a:bodyPr/>
        <a:lstStyle/>
        <a:p>
          <a:r>
            <a:rPr lang="en-US"/>
            <a:t>To understand characteristics, abilities and interests</a:t>
          </a:r>
        </a:p>
      </dgm:t>
    </dgm:pt>
    <dgm:pt modelId="{E1F65E68-3FBB-43B7-9E79-DAF3992FF4DB}" type="parTrans" cxnId="{E6B7D67F-B20C-4C4C-8706-096073419BD9}">
      <dgm:prSet/>
      <dgm:spPr/>
      <dgm:t>
        <a:bodyPr/>
        <a:lstStyle/>
        <a:p>
          <a:endParaRPr lang="en-US"/>
        </a:p>
      </dgm:t>
    </dgm:pt>
    <dgm:pt modelId="{5E8B608A-386B-4DD7-B931-10F22B7EBD72}" type="sibTrans" cxnId="{E6B7D67F-B20C-4C4C-8706-096073419BD9}">
      <dgm:prSet/>
      <dgm:spPr/>
      <dgm:t>
        <a:bodyPr/>
        <a:lstStyle/>
        <a:p>
          <a:endParaRPr lang="en-US"/>
        </a:p>
      </dgm:t>
    </dgm:pt>
    <dgm:pt modelId="{4C5D2FA3-C771-42A7-BE66-6C8565770C18}">
      <dgm:prSet/>
      <dgm:spPr/>
      <dgm:t>
        <a:bodyPr/>
        <a:lstStyle/>
        <a:p>
          <a:r>
            <a:rPr lang="en-US"/>
            <a:t>To recognize and respect the feelings, needs and uniqueness of others</a:t>
          </a:r>
        </a:p>
      </dgm:t>
    </dgm:pt>
    <dgm:pt modelId="{7A997E85-94DA-4183-A69D-7C10A3DA93B7}" type="parTrans" cxnId="{CDEA74A7-50CC-452D-81B2-62760D130DEB}">
      <dgm:prSet/>
      <dgm:spPr/>
      <dgm:t>
        <a:bodyPr/>
        <a:lstStyle/>
        <a:p>
          <a:endParaRPr lang="en-US"/>
        </a:p>
      </dgm:t>
    </dgm:pt>
    <dgm:pt modelId="{2CB37B45-285A-4470-B57F-337AA95B168C}" type="sibTrans" cxnId="{CDEA74A7-50CC-452D-81B2-62760D130DEB}">
      <dgm:prSet/>
      <dgm:spPr/>
      <dgm:t>
        <a:bodyPr/>
        <a:lstStyle/>
        <a:p>
          <a:endParaRPr lang="en-US"/>
        </a:p>
      </dgm:t>
    </dgm:pt>
    <dgm:pt modelId="{0AC6A582-0FBF-4408-B75D-A4B18507288D}">
      <dgm:prSet/>
      <dgm:spPr/>
      <dgm:t>
        <a:bodyPr/>
        <a:lstStyle/>
        <a:p>
          <a:r>
            <a:rPr lang="en-US"/>
            <a:t>ATTITUDES AND BEHAVIORS</a:t>
          </a:r>
        </a:p>
      </dgm:t>
    </dgm:pt>
    <dgm:pt modelId="{3BDCFE36-D633-4CF5-A3BB-BC61E358BA8E}" type="parTrans" cxnId="{3F19D04F-E522-4340-B33D-8C53E27FAA68}">
      <dgm:prSet/>
      <dgm:spPr/>
      <dgm:t>
        <a:bodyPr/>
        <a:lstStyle/>
        <a:p>
          <a:endParaRPr lang="en-US"/>
        </a:p>
      </dgm:t>
    </dgm:pt>
    <dgm:pt modelId="{573207D8-09F2-48AC-A41F-DBC19D94D2B2}" type="sibTrans" cxnId="{3F19D04F-E522-4340-B33D-8C53E27FAA68}">
      <dgm:prSet/>
      <dgm:spPr/>
      <dgm:t>
        <a:bodyPr/>
        <a:lstStyle/>
        <a:p>
          <a:endParaRPr lang="en-US"/>
        </a:p>
      </dgm:t>
    </dgm:pt>
    <dgm:pt modelId="{B9F14ED3-F0E6-42C6-B588-CD7F724D87BF}">
      <dgm:prSet/>
      <dgm:spPr/>
      <dgm:t>
        <a:bodyPr/>
        <a:lstStyle/>
        <a:p>
          <a:r>
            <a:rPr lang="en-US"/>
            <a:t>To understand how feelings and behaviors are related to consequences</a:t>
          </a:r>
        </a:p>
      </dgm:t>
    </dgm:pt>
    <dgm:pt modelId="{C06EE4D1-7C88-4AFC-B70F-B300354D13A1}" type="parTrans" cxnId="{19906419-C16B-4DA3-9417-722FA5888C6D}">
      <dgm:prSet/>
      <dgm:spPr/>
      <dgm:t>
        <a:bodyPr/>
        <a:lstStyle/>
        <a:p>
          <a:endParaRPr lang="en-US"/>
        </a:p>
      </dgm:t>
    </dgm:pt>
    <dgm:pt modelId="{AF1A8C40-43E0-4061-94D1-8C62016ACBC1}" type="sibTrans" cxnId="{19906419-C16B-4DA3-9417-722FA5888C6D}">
      <dgm:prSet/>
      <dgm:spPr/>
      <dgm:t>
        <a:bodyPr/>
        <a:lstStyle/>
        <a:p>
          <a:endParaRPr lang="en-US"/>
        </a:p>
      </dgm:t>
    </dgm:pt>
    <dgm:pt modelId="{5157A26B-3CB5-4D7B-80F0-D37E8BA6A45A}">
      <dgm:prSet/>
      <dgm:spPr/>
      <dgm:t>
        <a:bodyPr/>
        <a:lstStyle/>
        <a:p>
          <a:r>
            <a:rPr lang="en-US"/>
            <a:t>To learn how behavior can be changed, if desired</a:t>
          </a:r>
        </a:p>
      </dgm:t>
    </dgm:pt>
    <dgm:pt modelId="{64721788-23C1-4573-8307-AA3A327C5828}" type="parTrans" cxnId="{FA747E19-C426-4A73-9125-9E6C1411224A}">
      <dgm:prSet/>
      <dgm:spPr/>
      <dgm:t>
        <a:bodyPr/>
        <a:lstStyle/>
        <a:p>
          <a:endParaRPr lang="en-US"/>
        </a:p>
      </dgm:t>
    </dgm:pt>
    <dgm:pt modelId="{D03B50D9-65E5-46AD-B41B-8CCB74C36BC2}" type="sibTrans" cxnId="{FA747E19-C426-4A73-9125-9E6C1411224A}">
      <dgm:prSet/>
      <dgm:spPr/>
      <dgm:t>
        <a:bodyPr/>
        <a:lstStyle/>
        <a:p>
          <a:endParaRPr lang="en-US"/>
        </a:p>
      </dgm:t>
    </dgm:pt>
    <dgm:pt modelId="{042FB169-6FCF-401A-BBD3-9D487946888A}">
      <dgm:prSet/>
      <dgm:spPr/>
      <dgm:t>
        <a:bodyPr/>
        <a:lstStyle/>
        <a:p>
          <a:r>
            <a:rPr lang="en-US"/>
            <a:t>DECISION-MAKING AND PROBLEM SOLVING</a:t>
          </a:r>
        </a:p>
      </dgm:t>
    </dgm:pt>
    <dgm:pt modelId="{AFFBB3BD-820C-4B4B-9240-766645385D31}" type="parTrans" cxnId="{4496BCD7-1476-447A-A08F-730083AF2251}">
      <dgm:prSet/>
      <dgm:spPr/>
      <dgm:t>
        <a:bodyPr/>
        <a:lstStyle/>
        <a:p>
          <a:endParaRPr lang="en-US"/>
        </a:p>
      </dgm:t>
    </dgm:pt>
    <dgm:pt modelId="{8CE26AE8-F05A-4158-8C2A-58DD4D8B0CD2}" type="sibTrans" cxnId="{4496BCD7-1476-447A-A08F-730083AF2251}">
      <dgm:prSet/>
      <dgm:spPr/>
      <dgm:t>
        <a:bodyPr/>
        <a:lstStyle/>
        <a:p>
          <a:endParaRPr lang="en-US"/>
        </a:p>
      </dgm:t>
    </dgm:pt>
    <dgm:pt modelId="{3BEF37C2-9F02-4C6E-867F-AC5EB2D64AE9}">
      <dgm:prSet/>
      <dgm:spPr/>
      <dgm:t>
        <a:bodyPr/>
        <a:lstStyle/>
        <a:p>
          <a:r>
            <a:rPr lang="en-US"/>
            <a:t>To understand the decision-making and problem-solving process</a:t>
          </a:r>
        </a:p>
      </dgm:t>
    </dgm:pt>
    <dgm:pt modelId="{33CEF460-51E7-4D33-99DF-C5BAFCC8C607}" type="parTrans" cxnId="{FBDE8E72-4A6A-49EA-AE82-9322F95A94DC}">
      <dgm:prSet/>
      <dgm:spPr/>
      <dgm:t>
        <a:bodyPr/>
        <a:lstStyle/>
        <a:p>
          <a:endParaRPr lang="en-US"/>
        </a:p>
      </dgm:t>
    </dgm:pt>
    <dgm:pt modelId="{53A644F8-1C95-4EE8-82E7-A3AD2E3F9FCD}" type="sibTrans" cxnId="{FBDE8E72-4A6A-49EA-AE82-9322F95A94DC}">
      <dgm:prSet/>
      <dgm:spPr/>
      <dgm:t>
        <a:bodyPr/>
        <a:lstStyle/>
        <a:p>
          <a:endParaRPr lang="en-US"/>
        </a:p>
      </dgm:t>
    </dgm:pt>
    <dgm:pt modelId="{4BACC536-4EB0-4C34-9607-B84EF0D8AE98}">
      <dgm:prSet/>
      <dgm:spPr/>
      <dgm:t>
        <a:bodyPr/>
        <a:lstStyle/>
        <a:p>
          <a:r>
            <a:rPr lang="en-US"/>
            <a:t>To know when and how to ask for help</a:t>
          </a:r>
        </a:p>
      </dgm:t>
    </dgm:pt>
    <dgm:pt modelId="{FE6992E9-AE2C-4D3F-A60D-4BA9099F5BEE}" type="parTrans" cxnId="{F3573036-5933-4788-904C-E65D72E67CD3}">
      <dgm:prSet/>
      <dgm:spPr/>
      <dgm:t>
        <a:bodyPr/>
        <a:lstStyle/>
        <a:p>
          <a:endParaRPr lang="en-US"/>
        </a:p>
      </dgm:t>
    </dgm:pt>
    <dgm:pt modelId="{02CC1F02-1451-4F87-BB18-22BF25248F7D}" type="sibTrans" cxnId="{F3573036-5933-4788-904C-E65D72E67CD3}">
      <dgm:prSet/>
      <dgm:spPr/>
      <dgm:t>
        <a:bodyPr/>
        <a:lstStyle/>
        <a:p>
          <a:endParaRPr lang="en-US"/>
        </a:p>
      </dgm:t>
    </dgm:pt>
    <dgm:pt modelId="{63C50DF4-1317-44B0-9CDA-33D9B6C2FE83}">
      <dgm:prSet/>
      <dgm:spPr/>
      <dgm:t>
        <a:bodyPr/>
        <a:lstStyle/>
        <a:p>
          <a:r>
            <a:rPr lang="en-US"/>
            <a:t>CAREER AWARENESS</a:t>
          </a:r>
        </a:p>
      </dgm:t>
    </dgm:pt>
    <dgm:pt modelId="{42A3EB0D-06C1-456E-B31D-DC9225AB6FB2}" type="parTrans" cxnId="{BDDDA584-D87E-4594-8941-A8A962C526E4}">
      <dgm:prSet/>
      <dgm:spPr/>
      <dgm:t>
        <a:bodyPr/>
        <a:lstStyle/>
        <a:p>
          <a:endParaRPr lang="en-US"/>
        </a:p>
      </dgm:t>
    </dgm:pt>
    <dgm:pt modelId="{C0AA5BD3-53CD-40FF-BA18-1E6524B03AAC}" type="sibTrans" cxnId="{BDDDA584-D87E-4594-8941-A8A962C526E4}">
      <dgm:prSet/>
      <dgm:spPr/>
      <dgm:t>
        <a:bodyPr/>
        <a:lstStyle/>
        <a:p>
          <a:endParaRPr lang="en-US"/>
        </a:p>
      </dgm:t>
    </dgm:pt>
    <dgm:pt modelId="{E6823FB1-57A6-4A0B-9AA3-D52C57671DCB}">
      <dgm:prSet/>
      <dgm:spPr/>
      <dgm:t>
        <a:bodyPr/>
        <a:lstStyle/>
        <a:p>
          <a:r>
            <a:rPr lang="en-US"/>
            <a:t>To gain skills that will later be used in the workplace (cooperation, following directions, meeting deadlines)</a:t>
          </a:r>
        </a:p>
      </dgm:t>
    </dgm:pt>
    <dgm:pt modelId="{FFC7538D-A15D-4B17-B945-06DBD60649E2}" type="parTrans" cxnId="{9AACA11D-3724-4E99-B69C-BCC699CCAA0B}">
      <dgm:prSet/>
      <dgm:spPr/>
      <dgm:t>
        <a:bodyPr/>
        <a:lstStyle/>
        <a:p>
          <a:endParaRPr lang="en-US"/>
        </a:p>
      </dgm:t>
    </dgm:pt>
    <dgm:pt modelId="{3E4395E1-DEEB-49C9-8F17-8C3BA2FDF70D}" type="sibTrans" cxnId="{9AACA11D-3724-4E99-B69C-BCC699CCAA0B}">
      <dgm:prSet/>
      <dgm:spPr/>
      <dgm:t>
        <a:bodyPr/>
        <a:lstStyle/>
        <a:p>
          <a:endParaRPr lang="en-US"/>
        </a:p>
      </dgm:t>
    </dgm:pt>
    <dgm:pt modelId="{A59C5EE8-F9B1-417B-AEC3-6B8C441BDAB7}">
      <dgm:prSet/>
      <dgm:spPr/>
      <dgm:t>
        <a:bodyPr/>
        <a:lstStyle/>
        <a:p>
          <a:r>
            <a:rPr lang="en-US"/>
            <a:t>To understand and value the world of work</a:t>
          </a:r>
        </a:p>
      </dgm:t>
    </dgm:pt>
    <dgm:pt modelId="{E12BB41A-422D-45A7-8A51-953DC91091F7}" type="parTrans" cxnId="{594B1E0E-F071-41B2-90C0-7B97F7426B91}">
      <dgm:prSet/>
      <dgm:spPr/>
      <dgm:t>
        <a:bodyPr/>
        <a:lstStyle/>
        <a:p>
          <a:endParaRPr lang="en-US"/>
        </a:p>
      </dgm:t>
    </dgm:pt>
    <dgm:pt modelId="{400293C5-67C2-45FB-B10D-7DC0A433CE97}" type="sibTrans" cxnId="{594B1E0E-F071-41B2-90C0-7B97F7426B91}">
      <dgm:prSet/>
      <dgm:spPr/>
      <dgm:t>
        <a:bodyPr/>
        <a:lstStyle/>
        <a:p>
          <a:endParaRPr lang="en-US"/>
        </a:p>
      </dgm:t>
    </dgm:pt>
    <dgm:pt modelId="{FA0C5824-7F9E-4118-9742-BAC2BFD0B65D}">
      <dgm:prSet/>
      <dgm:spPr/>
      <dgm:t>
        <a:bodyPr/>
        <a:lstStyle/>
        <a:p>
          <a:r>
            <a:rPr lang="en-US"/>
            <a:t>To understand the correlation between interests, abilities and occupations</a:t>
          </a:r>
        </a:p>
      </dgm:t>
    </dgm:pt>
    <dgm:pt modelId="{E3C92651-C3ED-4251-970C-9CD22C01505A}" type="parTrans" cxnId="{4B075D79-612C-4728-A688-0D8749F87F90}">
      <dgm:prSet/>
      <dgm:spPr/>
      <dgm:t>
        <a:bodyPr/>
        <a:lstStyle/>
        <a:p>
          <a:endParaRPr lang="en-US"/>
        </a:p>
      </dgm:t>
    </dgm:pt>
    <dgm:pt modelId="{9B4E619C-A48E-4A89-8D3E-433D1F610457}" type="sibTrans" cxnId="{4B075D79-612C-4728-A688-0D8749F87F90}">
      <dgm:prSet/>
      <dgm:spPr/>
      <dgm:t>
        <a:bodyPr/>
        <a:lstStyle/>
        <a:p>
          <a:endParaRPr lang="en-US"/>
        </a:p>
      </dgm:t>
    </dgm:pt>
    <dgm:pt modelId="{290B5B0C-5232-448E-A1EF-81926F2AFA1E}" type="pres">
      <dgm:prSet presAssocID="{D95CF773-1BB9-424F-881D-7AFD5C4430AC}" presName="Name0" presStyleCnt="0">
        <dgm:presLayoutVars>
          <dgm:dir/>
          <dgm:animLvl val="lvl"/>
          <dgm:resizeHandles val="exact"/>
        </dgm:presLayoutVars>
      </dgm:prSet>
      <dgm:spPr/>
    </dgm:pt>
    <dgm:pt modelId="{24E07C67-63F7-4B58-9CEB-E9B4B07F37FE}" type="pres">
      <dgm:prSet presAssocID="{921100D7-B693-4A9D-9EC4-DF5010B12724}" presName="linNode" presStyleCnt="0"/>
      <dgm:spPr/>
    </dgm:pt>
    <dgm:pt modelId="{D942115A-6310-4E38-80F7-41F8C6552111}" type="pres">
      <dgm:prSet presAssocID="{921100D7-B693-4A9D-9EC4-DF5010B12724}" presName="parentText" presStyleLbl="node1" presStyleIdx="0" presStyleCnt="5">
        <dgm:presLayoutVars>
          <dgm:chMax val="1"/>
          <dgm:bulletEnabled val="1"/>
        </dgm:presLayoutVars>
      </dgm:prSet>
      <dgm:spPr/>
    </dgm:pt>
    <dgm:pt modelId="{CFC30DE3-8234-45E0-A86F-21B67527779D}" type="pres">
      <dgm:prSet presAssocID="{921100D7-B693-4A9D-9EC4-DF5010B12724}" presName="descendantText" presStyleLbl="alignAccFollowNode1" presStyleIdx="0" presStyleCnt="5">
        <dgm:presLayoutVars>
          <dgm:bulletEnabled val="1"/>
        </dgm:presLayoutVars>
      </dgm:prSet>
      <dgm:spPr/>
    </dgm:pt>
    <dgm:pt modelId="{4B30C202-2E41-417D-B07F-22F490F82003}" type="pres">
      <dgm:prSet presAssocID="{C6169407-9689-49F9-8D29-D21CAA55D375}" presName="sp" presStyleCnt="0"/>
      <dgm:spPr/>
    </dgm:pt>
    <dgm:pt modelId="{B20E1B8B-39BF-4714-9101-1755FBEA00C5}" type="pres">
      <dgm:prSet presAssocID="{9AB5EF31-E02F-4752-858C-91DFEC044847}" presName="linNode" presStyleCnt="0"/>
      <dgm:spPr/>
    </dgm:pt>
    <dgm:pt modelId="{8BF04806-D29D-416E-A5B4-5718A9FFC1E1}" type="pres">
      <dgm:prSet presAssocID="{9AB5EF31-E02F-4752-858C-91DFEC044847}" presName="parentText" presStyleLbl="node1" presStyleIdx="1" presStyleCnt="5">
        <dgm:presLayoutVars>
          <dgm:chMax val="1"/>
          <dgm:bulletEnabled val="1"/>
        </dgm:presLayoutVars>
      </dgm:prSet>
      <dgm:spPr/>
    </dgm:pt>
    <dgm:pt modelId="{09EB7623-159E-49DF-80A9-2548EF539A96}" type="pres">
      <dgm:prSet presAssocID="{9AB5EF31-E02F-4752-858C-91DFEC044847}" presName="descendantText" presStyleLbl="alignAccFollowNode1" presStyleIdx="1" presStyleCnt="5">
        <dgm:presLayoutVars>
          <dgm:bulletEnabled val="1"/>
        </dgm:presLayoutVars>
      </dgm:prSet>
      <dgm:spPr/>
    </dgm:pt>
    <dgm:pt modelId="{406085B3-D725-4769-A600-74322068E512}" type="pres">
      <dgm:prSet presAssocID="{E6D08805-BA3B-4FE4-83F8-E89A9E22479B}" presName="sp" presStyleCnt="0"/>
      <dgm:spPr/>
    </dgm:pt>
    <dgm:pt modelId="{FF4D4576-44C0-424F-B16B-DFBAC8CB4EAE}" type="pres">
      <dgm:prSet presAssocID="{0AC6A582-0FBF-4408-B75D-A4B18507288D}" presName="linNode" presStyleCnt="0"/>
      <dgm:spPr/>
    </dgm:pt>
    <dgm:pt modelId="{3010C46E-827B-4454-84FA-C23638075A23}" type="pres">
      <dgm:prSet presAssocID="{0AC6A582-0FBF-4408-B75D-A4B18507288D}" presName="parentText" presStyleLbl="node1" presStyleIdx="2" presStyleCnt="5">
        <dgm:presLayoutVars>
          <dgm:chMax val="1"/>
          <dgm:bulletEnabled val="1"/>
        </dgm:presLayoutVars>
      </dgm:prSet>
      <dgm:spPr/>
    </dgm:pt>
    <dgm:pt modelId="{0A960B09-23D7-4CCE-A8AE-B7F2E36697E1}" type="pres">
      <dgm:prSet presAssocID="{0AC6A582-0FBF-4408-B75D-A4B18507288D}" presName="descendantText" presStyleLbl="alignAccFollowNode1" presStyleIdx="2" presStyleCnt="5">
        <dgm:presLayoutVars>
          <dgm:bulletEnabled val="1"/>
        </dgm:presLayoutVars>
      </dgm:prSet>
      <dgm:spPr/>
    </dgm:pt>
    <dgm:pt modelId="{A0818183-A4E7-47F9-81C2-DEE6D12D7D05}" type="pres">
      <dgm:prSet presAssocID="{573207D8-09F2-48AC-A41F-DBC19D94D2B2}" presName="sp" presStyleCnt="0"/>
      <dgm:spPr/>
    </dgm:pt>
    <dgm:pt modelId="{2F3611E5-20F4-4C24-9EFF-1E04D8219AFE}" type="pres">
      <dgm:prSet presAssocID="{042FB169-6FCF-401A-BBD3-9D487946888A}" presName="linNode" presStyleCnt="0"/>
      <dgm:spPr/>
    </dgm:pt>
    <dgm:pt modelId="{3B65697B-7FEF-4121-AA19-1230A8401658}" type="pres">
      <dgm:prSet presAssocID="{042FB169-6FCF-401A-BBD3-9D487946888A}" presName="parentText" presStyleLbl="node1" presStyleIdx="3" presStyleCnt="5">
        <dgm:presLayoutVars>
          <dgm:chMax val="1"/>
          <dgm:bulletEnabled val="1"/>
        </dgm:presLayoutVars>
      </dgm:prSet>
      <dgm:spPr/>
    </dgm:pt>
    <dgm:pt modelId="{90DCA8C0-9400-4021-BB36-28E5F1394952}" type="pres">
      <dgm:prSet presAssocID="{042FB169-6FCF-401A-BBD3-9D487946888A}" presName="descendantText" presStyleLbl="alignAccFollowNode1" presStyleIdx="3" presStyleCnt="5">
        <dgm:presLayoutVars>
          <dgm:bulletEnabled val="1"/>
        </dgm:presLayoutVars>
      </dgm:prSet>
      <dgm:spPr/>
    </dgm:pt>
    <dgm:pt modelId="{522403AF-7529-41AF-B987-35BA98FCBAEE}" type="pres">
      <dgm:prSet presAssocID="{8CE26AE8-F05A-4158-8C2A-58DD4D8B0CD2}" presName="sp" presStyleCnt="0"/>
      <dgm:spPr/>
    </dgm:pt>
    <dgm:pt modelId="{FF7DDBCB-383D-473F-92E3-C7CB3F9C8E07}" type="pres">
      <dgm:prSet presAssocID="{63C50DF4-1317-44B0-9CDA-33D9B6C2FE83}" presName="linNode" presStyleCnt="0"/>
      <dgm:spPr/>
    </dgm:pt>
    <dgm:pt modelId="{1335F0D6-FA65-45DC-96AA-CC8EC68BDDCA}" type="pres">
      <dgm:prSet presAssocID="{63C50DF4-1317-44B0-9CDA-33D9B6C2FE83}" presName="parentText" presStyleLbl="node1" presStyleIdx="4" presStyleCnt="5">
        <dgm:presLayoutVars>
          <dgm:chMax val="1"/>
          <dgm:bulletEnabled val="1"/>
        </dgm:presLayoutVars>
      </dgm:prSet>
      <dgm:spPr/>
    </dgm:pt>
    <dgm:pt modelId="{DC0E8EF0-6D7F-4441-A9AE-5819473F483C}" type="pres">
      <dgm:prSet presAssocID="{63C50DF4-1317-44B0-9CDA-33D9B6C2FE83}" presName="descendantText" presStyleLbl="alignAccFollowNode1" presStyleIdx="4" presStyleCnt="5">
        <dgm:presLayoutVars>
          <dgm:bulletEnabled val="1"/>
        </dgm:presLayoutVars>
      </dgm:prSet>
      <dgm:spPr/>
    </dgm:pt>
  </dgm:ptLst>
  <dgm:cxnLst>
    <dgm:cxn modelId="{C0CC1102-6E83-4F02-BD25-60A2130FF93E}" type="presOf" srcId="{8A26B09D-B576-4E00-8A1F-ABA6F8FAF90C}" destId="{CFC30DE3-8234-45E0-A86F-21B67527779D}" srcOrd="0" destOrd="1" presId="urn:microsoft.com/office/officeart/2005/8/layout/vList5"/>
    <dgm:cxn modelId="{8EC0F509-0972-4542-A980-D5CB3EEAA00E}" type="presOf" srcId="{993E37B1-29AA-4AD2-97FA-58411418A81C}" destId="{CFC30DE3-8234-45E0-A86F-21B67527779D}" srcOrd="0" destOrd="0" presId="urn:microsoft.com/office/officeart/2005/8/layout/vList5"/>
    <dgm:cxn modelId="{594B1E0E-F071-41B2-90C0-7B97F7426B91}" srcId="{63C50DF4-1317-44B0-9CDA-33D9B6C2FE83}" destId="{A59C5EE8-F9B1-417B-AEC3-6B8C441BDAB7}" srcOrd="1" destOrd="0" parTransId="{E12BB41A-422D-45A7-8A51-953DC91091F7}" sibTransId="{400293C5-67C2-45FB-B10D-7DC0A433CE97}"/>
    <dgm:cxn modelId="{76221313-01FC-4331-B344-5E4999BDD7FD}" type="presOf" srcId="{FA0C5824-7F9E-4118-9742-BAC2BFD0B65D}" destId="{DC0E8EF0-6D7F-4441-A9AE-5819473F483C}" srcOrd="0" destOrd="2" presId="urn:microsoft.com/office/officeart/2005/8/layout/vList5"/>
    <dgm:cxn modelId="{627A2F13-02FA-41A5-8985-B05CD0E8D755}" type="presOf" srcId="{63C50DF4-1317-44B0-9CDA-33D9B6C2FE83}" destId="{1335F0D6-FA65-45DC-96AA-CC8EC68BDDCA}" srcOrd="0" destOrd="0" presId="urn:microsoft.com/office/officeart/2005/8/layout/vList5"/>
    <dgm:cxn modelId="{19906419-C16B-4DA3-9417-722FA5888C6D}" srcId="{0AC6A582-0FBF-4408-B75D-A4B18507288D}" destId="{B9F14ED3-F0E6-42C6-B588-CD7F724D87BF}" srcOrd="0" destOrd="0" parTransId="{C06EE4D1-7C88-4AFC-B70F-B300354D13A1}" sibTransId="{AF1A8C40-43E0-4061-94D1-8C62016ACBC1}"/>
    <dgm:cxn modelId="{FA747E19-C426-4A73-9125-9E6C1411224A}" srcId="{0AC6A582-0FBF-4408-B75D-A4B18507288D}" destId="{5157A26B-3CB5-4D7B-80F0-D37E8BA6A45A}" srcOrd="1" destOrd="0" parTransId="{64721788-23C1-4573-8307-AA3A327C5828}" sibTransId="{D03B50D9-65E5-46AD-B41B-8CCB74C36BC2}"/>
    <dgm:cxn modelId="{9AACA11D-3724-4E99-B69C-BCC699CCAA0B}" srcId="{63C50DF4-1317-44B0-9CDA-33D9B6C2FE83}" destId="{E6823FB1-57A6-4A0B-9AA3-D52C57671DCB}" srcOrd="0" destOrd="0" parTransId="{FFC7538D-A15D-4B17-B945-06DBD60649E2}" sibTransId="{3E4395E1-DEEB-49C9-8F17-8C3BA2FDF70D}"/>
    <dgm:cxn modelId="{B1C84327-5C8F-495A-84A9-3D7E78E2BFA3}" type="presOf" srcId="{E6823FB1-57A6-4A0B-9AA3-D52C57671DCB}" destId="{DC0E8EF0-6D7F-4441-A9AE-5819473F483C}" srcOrd="0" destOrd="0" presId="urn:microsoft.com/office/officeart/2005/8/layout/vList5"/>
    <dgm:cxn modelId="{F3573036-5933-4788-904C-E65D72E67CD3}" srcId="{042FB169-6FCF-401A-BBD3-9D487946888A}" destId="{4BACC536-4EB0-4C34-9607-B84EF0D8AE98}" srcOrd="1" destOrd="0" parTransId="{FE6992E9-AE2C-4D3F-A60D-4BA9099F5BEE}" sibTransId="{02CC1F02-1451-4F87-BB18-22BF25248F7D}"/>
    <dgm:cxn modelId="{6D8F8037-60D6-4F93-80D0-7692A6F1C951}" type="presOf" srcId="{3BEF37C2-9F02-4C6E-867F-AC5EB2D64AE9}" destId="{90DCA8C0-9400-4021-BB36-28E5F1394952}" srcOrd="0" destOrd="0" presId="urn:microsoft.com/office/officeart/2005/8/layout/vList5"/>
    <dgm:cxn modelId="{354DDD38-F771-4397-8D9C-ED21A8140C05}" srcId="{921100D7-B693-4A9D-9EC4-DF5010B12724}" destId="{993E37B1-29AA-4AD2-97FA-58411418A81C}" srcOrd="0" destOrd="0" parTransId="{708702F6-856D-4A71-A40E-E55EFCEC0D5B}" sibTransId="{0B586075-4F8D-4612-85CB-73A1472CA4E0}"/>
    <dgm:cxn modelId="{DC33A85B-9235-4AC0-AD9D-21CD692D1027}" type="presOf" srcId="{4BACC536-4EB0-4C34-9607-B84EF0D8AE98}" destId="{90DCA8C0-9400-4021-BB36-28E5F1394952}" srcOrd="0" destOrd="1" presId="urn:microsoft.com/office/officeart/2005/8/layout/vList5"/>
    <dgm:cxn modelId="{2103695C-A11A-4488-91BA-B522A372BDCF}" type="presOf" srcId="{4C5D2FA3-C771-42A7-BE66-6C8565770C18}" destId="{09EB7623-159E-49DF-80A9-2548EF539A96}" srcOrd="0" destOrd="1" presId="urn:microsoft.com/office/officeart/2005/8/layout/vList5"/>
    <dgm:cxn modelId="{81B3905F-EBF2-455B-9ACD-A1A1B813DDC7}" type="presOf" srcId="{A59C5EE8-F9B1-417B-AEC3-6B8C441BDAB7}" destId="{DC0E8EF0-6D7F-4441-A9AE-5819473F483C}" srcOrd="0" destOrd="1" presId="urn:microsoft.com/office/officeart/2005/8/layout/vList5"/>
    <dgm:cxn modelId="{20E1F564-ED5D-4569-81B2-59440FEFBC5C}" type="presOf" srcId="{02AA15C7-C05E-4D74-88B3-1CC97410526C}" destId="{09EB7623-159E-49DF-80A9-2548EF539A96}" srcOrd="0" destOrd="0" presId="urn:microsoft.com/office/officeart/2005/8/layout/vList5"/>
    <dgm:cxn modelId="{3F19D04F-E522-4340-B33D-8C53E27FAA68}" srcId="{D95CF773-1BB9-424F-881D-7AFD5C4430AC}" destId="{0AC6A582-0FBF-4408-B75D-A4B18507288D}" srcOrd="2" destOrd="0" parTransId="{3BDCFE36-D633-4CF5-A3BB-BC61E358BA8E}" sibTransId="{573207D8-09F2-48AC-A41F-DBC19D94D2B2}"/>
    <dgm:cxn modelId="{FBDE8E72-4A6A-49EA-AE82-9322F95A94DC}" srcId="{042FB169-6FCF-401A-BBD3-9D487946888A}" destId="{3BEF37C2-9F02-4C6E-867F-AC5EB2D64AE9}" srcOrd="0" destOrd="0" parTransId="{33CEF460-51E7-4D33-99DF-C5BAFCC8C607}" sibTransId="{53A644F8-1C95-4EE8-82E7-A3AD2E3F9FCD}"/>
    <dgm:cxn modelId="{67380377-BED1-4B86-BE2D-49CF54CD0435}" type="presOf" srcId="{042FB169-6FCF-401A-BBD3-9D487946888A}" destId="{3B65697B-7FEF-4121-AA19-1230A8401658}" srcOrd="0" destOrd="0" presId="urn:microsoft.com/office/officeart/2005/8/layout/vList5"/>
    <dgm:cxn modelId="{4B075D79-612C-4728-A688-0D8749F87F90}" srcId="{63C50DF4-1317-44B0-9CDA-33D9B6C2FE83}" destId="{FA0C5824-7F9E-4118-9742-BAC2BFD0B65D}" srcOrd="2" destOrd="0" parTransId="{E3C92651-C3ED-4251-970C-9CD22C01505A}" sibTransId="{9B4E619C-A48E-4A89-8D3E-433D1F610457}"/>
    <dgm:cxn modelId="{E6B7D67F-B20C-4C4C-8706-096073419BD9}" srcId="{9AB5EF31-E02F-4752-858C-91DFEC044847}" destId="{02AA15C7-C05E-4D74-88B3-1CC97410526C}" srcOrd="0" destOrd="0" parTransId="{E1F65E68-3FBB-43B7-9E79-DAF3992FF4DB}" sibTransId="{5E8B608A-386B-4DD7-B931-10F22B7EBD72}"/>
    <dgm:cxn modelId="{BDDDA584-D87E-4594-8941-A8A962C526E4}" srcId="{D95CF773-1BB9-424F-881D-7AFD5C4430AC}" destId="{63C50DF4-1317-44B0-9CDA-33D9B6C2FE83}" srcOrd="4" destOrd="0" parTransId="{42A3EB0D-06C1-456E-B31D-DC9225AB6FB2}" sibTransId="{C0AA5BD3-53CD-40FF-BA18-1E6524B03AAC}"/>
    <dgm:cxn modelId="{CDEA74A7-50CC-452D-81B2-62760D130DEB}" srcId="{9AB5EF31-E02F-4752-858C-91DFEC044847}" destId="{4C5D2FA3-C771-42A7-BE66-6C8565770C18}" srcOrd="1" destOrd="0" parTransId="{7A997E85-94DA-4183-A69D-7C10A3DA93B7}" sibTransId="{2CB37B45-285A-4470-B57F-337AA95B168C}"/>
    <dgm:cxn modelId="{541F4CB1-E8A9-4C86-90F8-3865E2C9E190}" type="presOf" srcId="{9AB5EF31-E02F-4752-858C-91DFEC044847}" destId="{8BF04806-D29D-416E-A5B4-5718A9FFC1E1}" srcOrd="0" destOrd="0" presId="urn:microsoft.com/office/officeart/2005/8/layout/vList5"/>
    <dgm:cxn modelId="{47892CB2-4ED0-4445-AB0D-61E03D2E7833}" srcId="{D95CF773-1BB9-424F-881D-7AFD5C4430AC}" destId="{9AB5EF31-E02F-4752-858C-91DFEC044847}" srcOrd="1" destOrd="0" parTransId="{E7F1C23C-4357-4846-92C8-324E7D456941}" sibTransId="{E6D08805-BA3B-4FE4-83F8-E89A9E22479B}"/>
    <dgm:cxn modelId="{C2E200C0-4856-4A11-A1F6-B709C21B0332}" type="presOf" srcId="{B9F14ED3-F0E6-42C6-B588-CD7F724D87BF}" destId="{0A960B09-23D7-4CCE-A8AE-B7F2E36697E1}" srcOrd="0" destOrd="0" presId="urn:microsoft.com/office/officeart/2005/8/layout/vList5"/>
    <dgm:cxn modelId="{180C1DC8-6B89-4708-A225-E2650C655589}" type="presOf" srcId="{0AC6A582-0FBF-4408-B75D-A4B18507288D}" destId="{3010C46E-827B-4454-84FA-C23638075A23}" srcOrd="0" destOrd="0" presId="urn:microsoft.com/office/officeart/2005/8/layout/vList5"/>
    <dgm:cxn modelId="{1B09C7C9-1CDC-491D-92AB-76070E535EBC}" type="presOf" srcId="{5157A26B-3CB5-4D7B-80F0-D37E8BA6A45A}" destId="{0A960B09-23D7-4CCE-A8AE-B7F2E36697E1}" srcOrd="0" destOrd="1" presId="urn:microsoft.com/office/officeart/2005/8/layout/vList5"/>
    <dgm:cxn modelId="{C7A7DDCD-5290-4270-915A-857C826FA919}" type="presOf" srcId="{D95CF773-1BB9-424F-881D-7AFD5C4430AC}" destId="{290B5B0C-5232-448E-A1EF-81926F2AFA1E}" srcOrd="0" destOrd="0" presId="urn:microsoft.com/office/officeart/2005/8/layout/vList5"/>
    <dgm:cxn modelId="{4496BCD7-1476-447A-A08F-730083AF2251}" srcId="{D95CF773-1BB9-424F-881D-7AFD5C4430AC}" destId="{042FB169-6FCF-401A-BBD3-9D487946888A}" srcOrd="3" destOrd="0" parTransId="{AFFBB3BD-820C-4B4B-9240-766645385D31}" sibTransId="{8CE26AE8-F05A-4158-8C2A-58DD4D8B0CD2}"/>
    <dgm:cxn modelId="{13345FE0-4892-4615-896F-CF5586EC9EC3}" srcId="{D95CF773-1BB9-424F-881D-7AFD5C4430AC}" destId="{921100D7-B693-4A9D-9EC4-DF5010B12724}" srcOrd="0" destOrd="0" parTransId="{5ED27599-9013-4BB5-BA23-F3B229064870}" sibTransId="{C6169407-9689-49F9-8D29-D21CAA55D375}"/>
    <dgm:cxn modelId="{9A44A5E6-9D15-483A-8603-68E630885F2E}" type="presOf" srcId="{921100D7-B693-4A9D-9EC4-DF5010B12724}" destId="{D942115A-6310-4E38-80F7-41F8C6552111}" srcOrd="0" destOrd="0" presId="urn:microsoft.com/office/officeart/2005/8/layout/vList5"/>
    <dgm:cxn modelId="{2E7D93E7-4461-41C6-9E5F-6DB92354B3D9}" srcId="{921100D7-B693-4A9D-9EC4-DF5010B12724}" destId="{8A26B09D-B576-4E00-8A1F-ABA6F8FAF90C}" srcOrd="1" destOrd="0" parTransId="{4EBFD86A-ED96-47E1-87BE-F49911493902}" sibTransId="{CB26B038-AB02-48CA-B72F-76EAD24ABCD3}"/>
    <dgm:cxn modelId="{FD2057E7-AFE4-4C97-BD9A-27E03CDC3725}" type="presParOf" srcId="{290B5B0C-5232-448E-A1EF-81926F2AFA1E}" destId="{24E07C67-63F7-4B58-9CEB-E9B4B07F37FE}" srcOrd="0" destOrd="0" presId="urn:microsoft.com/office/officeart/2005/8/layout/vList5"/>
    <dgm:cxn modelId="{4C70CFAA-DFC4-411D-ACB6-531476E0089D}" type="presParOf" srcId="{24E07C67-63F7-4B58-9CEB-E9B4B07F37FE}" destId="{D942115A-6310-4E38-80F7-41F8C6552111}" srcOrd="0" destOrd="0" presId="urn:microsoft.com/office/officeart/2005/8/layout/vList5"/>
    <dgm:cxn modelId="{1ADC4B76-BCDE-4FDD-8799-357B0397479A}" type="presParOf" srcId="{24E07C67-63F7-4B58-9CEB-E9B4B07F37FE}" destId="{CFC30DE3-8234-45E0-A86F-21B67527779D}" srcOrd="1" destOrd="0" presId="urn:microsoft.com/office/officeart/2005/8/layout/vList5"/>
    <dgm:cxn modelId="{1B3981B0-7F95-497C-BC6D-CAF26F3ADAFB}" type="presParOf" srcId="{290B5B0C-5232-448E-A1EF-81926F2AFA1E}" destId="{4B30C202-2E41-417D-B07F-22F490F82003}" srcOrd="1" destOrd="0" presId="urn:microsoft.com/office/officeart/2005/8/layout/vList5"/>
    <dgm:cxn modelId="{2766152A-E898-4AD4-A8BE-5AC6ABB655F1}" type="presParOf" srcId="{290B5B0C-5232-448E-A1EF-81926F2AFA1E}" destId="{B20E1B8B-39BF-4714-9101-1755FBEA00C5}" srcOrd="2" destOrd="0" presId="urn:microsoft.com/office/officeart/2005/8/layout/vList5"/>
    <dgm:cxn modelId="{188EDE21-745B-4020-9440-3724DF4BF8D8}" type="presParOf" srcId="{B20E1B8B-39BF-4714-9101-1755FBEA00C5}" destId="{8BF04806-D29D-416E-A5B4-5718A9FFC1E1}" srcOrd="0" destOrd="0" presId="urn:microsoft.com/office/officeart/2005/8/layout/vList5"/>
    <dgm:cxn modelId="{676978E2-EC32-44DE-9BB5-954D85DFCD17}" type="presParOf" srcId="{B20E1B8B-39BF-4714-9101-1755FBEA00C5}" destId="{09EB7623-159E-49DF-80A9-2548EF539A96}" srcOrd="1" destOrd="0" presId="urn:microsoft.com/office/officeart/2005/8/layout/vList5"/>
    <dgm:cxn modelId="{7DABD5E9-809E-4E27-AD03-E7CC8A88CB5C}" type="presParOf" srcId="{290B5B0C-5232-448E-A1EF-81926F2AFA1E}" destId="{406085B3-D725-4769-A600-74322068E512}" srcOrd="3" destOrd="0" presId="urn:microsoft.com/office/officeart/2005/8/layout/vList5"/>
    <dgm:cxn modelId="{CFE53EC0-F6F8-4D03-8E3D-72572121DC18}" type="presParOf" srcId="{290B5B0C-5232-448E-A1EF-81926F2AFA1E}" destId="{FF4D4576-44C0-424F-B16B-DFBAC8CB4EAE}" srcOrd="4" destOrd="0" presId="urn:microsoft.com/office/officeart/2005/8/layout/vList5"/>
    <dgm:cxn modelId="{D8C4FA84-21F3-49B7-9472-97DA966C2750}" type="presParOf" srcId="{FF4D4576-44C0-424F-B16B-DFBAC8CB4EAE}" destId="{3010C46E-827B-4454-84FA-C23638075A23}" srcOrd="0" destOrd="0" presId="urn:microsoft.com/office/officeart/2005/8/layout/vList5"/>
    <dgm:cxn modelId="{61F0DAE3-0118-4634-8E3C-65247272FDC9}" type="presParOf" srcId="{FF4D4576-44C0-424F-B16B-DFBAC8CB4EAE}" destId="{0A960B09-23D7-4CCE-A8AE-B7F2E36697E1}" srcOrd="1" destOrd="0" presId="urn:microsoft.com/office/officeart/2005/8/layout/vList5"/>
    <dgm:cxn modelId="{D4C91FCD-1A8E-4FB8-982E-867C0CA28965}" type="presParOf" srcId="{290B5B0C-5232-448E-A1EF-81926F2AFA1E}" destId="{A0818183-A4E7-47F9-81C2-DEE6D12D7D05}" srcOrd="5" destOrd="0" presId="urn:microsoft.com/office/officeart/2005/8/layout/vList5"/>
    <dgm:cxn modelId="{4F4E5EFC-D363-460A-97C9-850612B1110C}" type="presParOf" srcId="{290B5B0C-5232-448E-A1EF-81926F2AFA1E}" destId="{2F3611E5-20F4-4C24-9EFF-1E04D8219AFE}" srcOrd="6" destOrd="0" presId="urn:microsoft.com/office/officeart/2005/8/layout/vList5"/>
    <dgm:cxn modelId="{24B7193F-52B4-42F0-BAA1-4EA1F44002F9}" type="presParOf" srcId="{2F3611E5-20F4-4C24-9EFF-1E04D8219AFE}" destId="{3B65697B-7FEF-4121-AA19-1230A8401658}" srcOrd="0" destOrd="0" presId="urn:microsoft.com/office/officeart/2005/8/layout/vList5"/>
    <dgm:cxn modelId="{24987FC1-9A03-46C7-865F-7C5CB05278E9}" type="presParOf" srcId="{2F3611E5-20F4-4C24-9EFF-1E04D8219AFE}" destId="{90DCA8C0-9400-4021-BB36-28E5F1394952}" srcOrd="1" destOrd="0" presId="urn:microsoft.com/office/officeart/2005/8/layout/vList5"/>
    <dgm:cxn modelId="{3B5050CE-1E42-4A10-B9F7-4D192675138F}" type="presParOf" srcId="{290B5B0C-5232-448E-A1EF-81926F2AFA1E}" destId="{522403AF-7529-41AF-B987-35BA98FCBAEE}" srcOrd="7" destOrd="0" presId="urn:microsoft.com/office/officeart/2005/8/layout/vList5"/>
    <dgm:cxn modelId="{5D9079F7-DA03-4C9E-B88E-218E95C6B152}" type="presParOf" srcId="{290B5B0C-5232-448E-A1EF-81926F2AFA1E}" destId="{FF7DDBCB-383D-473F-92E3-C7CB3F9C8E07}" srcOrd="8" destOrd="0" presId="urn:microsoft.com/office/officeart/2005/8/layout/vList5"/>
    <dgm:cxn modelId="{B116CDB6-BC0B-4F4D-9145-F52816F9C8FE}" type="presParOf" srcId="{FF7DDBCB-383D-473F-92E3-C7CB3F9C8E07}" destId="{1335F0D6-FA65-45DC-96AA-CC8EC68BDDCA}" srcOrd="0" destOrd="0" presId="urn:microsoft.com/office/officeart/2005/8/layout/vList5"/>
    <dgm:cxn modelId="{B5E7F915-33F9-474F-9379-ABF6BCDD9AE8}" type="presParOf" srcId="{FF7DDBCB-383D-473F-92E3-C7CB3F9C8E07}" destId="{DC0E8EF0-6D7F-4441-A9AE-5819473F483C}"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E0C17-CC80-432B-BE88-4EBE27789B2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38B2C8E-404B-4768-9F59-B8170BDB5157}">
      <dgm:prSet custT="1"/>
      <dgm:spPr/>
      <dgm:t>
        <a:bodyPr/>
        <a:lstStyle/>
        <a:p>
          <a:pPr algn="ctr">
            <a:buNone/>
          </a:pPr>
          <a:r>
            <a:rPr lang="en-US" sz="1800" dirty="0"/>
            <a:t>PERSONAL/SOCIAL SKILLS</a:t>
          </a:r>
        </a:p>
      </dgm:t>
    </dgm:pt>
    <dgm:pt modelId="{48BFC4AF-468B-48E7-9C6A-A913C76FFE91}" type="parTrans" cxnId="{43C85282-E68B-4477-9ECE-482C1F22C548}">
      <dgm:prSet/>
      <dgm:spPr/>
      <dgm:t>
        <a:bodyPr/>
        <a:lstStyle/>
        <a:p>
          <a:endParaRPr lang="en-US"/>
        </a:p>
      </dgm:t>
    </dgm:pt>
    <dgm:pt modelId="{40233594-47D3-4FF1-8CEA-1E46089413FA}" type="sibTrans" cxnId="{43C85282-E68B-4477-9ECE-482C1F22C548}">
      <dgm:prSet/>
      <dgm:spPr/>
      <dgm:t>
        <a:bodyPr/>
        <a:lstStyle/>
        <a:p>
          <a:endParaRPr lang="en-US"/>
        </a:p>
      </dgm:t>
    </dgm:pt>
    <dgm:pt modelId="{75C01F06-C2DA-4F35-8F42-986632CED7DB}">
      <dgm:prSet custT="1"/>
      <dgm:spPr/>
      <dgm:t>
        <a:bodyPr/>
        <a:lstStyle/>
        <a:p>
          <a:pPr algn="l">
            <a:buClr>
              <a:schemeClr val="bg1"/>
            </a:buClr>
            <a:buFont typeface="Arial" panose="020B0604020202020204" pitchFamily="34" charset="0"/>
            <a:buNone/>
          </a:pPr>
          <a:r>
            <a:rPr lang="en-US" sz="1200" dirty="0"/>
            <a:t>   How to interact with peers                     How to appropriately express feelings</a:t>
          </a:r>
        </a:p>
      </dgm:t>
    </dgm:pt>
    <dgm:pt modelId="{1716B987-46D1-4E67-8B73-17A06FD6B5FE}" type="parTrans" cxnId="{6984161C-E814-4D2C-B810-99ED183B74CF}">
      <dgm:prSet/>
      <dgm:spPr/>
      <dgm:t>
        <a:bodyPr/>
        <a:lstStyle/>
        <a:p>
          <a:endParaRPr lang="en-US"/>
        </a:p>
      </dgm:t>
    </dgm:pt>
    <dgm:pt modelId="{4E7C0C7B-7587-4FB1-86CB-C202171BB18A}" type="sibTrans" cxnId="{6984161C-E814-4D2C-B810-99ED183B74CF}">
      <dgm:prSet/>
      <dgm:spPr/>
      <dgm:t>
        <a:bodyPr/>
        <a:lstStyle/>
        <a:p>
          <a:endParaRPr lang="en-US"/>
        </a:p>
      </dgm:t>
    </dgm:pt>
    <dgm:pt modelId="{4EB287A3-3B9E-4F79-9D37-714BF3A51BF3}">
      <dgm:prSet custT="1"/>
      <dgm:spPr/>
      <dgm:t>
        <a:bodyPr/>
        <a:lstStyle/>
        <a:p>
          <a:pPr algn="l">
            <a:buFont typeface="Arial" panose="020B0604020202020204" pitchFamily="34" charset="0"/>
            <a:buNone/>
          </a:pPr>
          <a:r>
            <a:rPr lang="en-US" sz="1200" dirty="0"/>
            <a:t>   Coping with change		          Improving communication skills</a:t>
          </a:r>
        </a:p>
      </dgm:t>
    </dgm:pt>
    <dgm:pt modelId="{001CC493-F23A-4B08-AC0E-421FEA5437DD}" type="parTrans" cxnId="{4EB0F430-0780-4005-8079-D0A0484D0D1D}">
      <dgm:prSet/>
      <dgm:spPr/>
      <dgm:t>
        <a:bodyPr/>
        <a:lstStyle/>
        <a:p>
          <a:endParaRPr lang="en-US"/>
        </a:p>
      </dgm:t>
    </dgm:pt>
    <dgm:pt modelId="{55673737-6B6E-4120-9A58-A0C3394A06A7}" type="sibTrans" cxnId="{4EB0F430-0780-4005-8079-D0A0484D0D1D}">
      <dgm:prSet/>
      <dgm:spPr/>
      <dgm:t>
        <a:bodyPr/>
        <a:lstStyle/>
        <a:p>
          <a:endParaRPr lang="en-US"/>
        </a:p>
      </dgm:t>
    </dgm:pt>
    <dgm:pt modelId="{23C536C6-3074-4965-A6F6-C102187AC078}">
      <dgm:prSet custT="1"/>
      <dgm:spPr/>
      <dgm:t>
        <a:bodyPr/>
        <a:lstStyle/>
        <a:p>
          <a:r>
            <a:rPr lang="en-US" sz="1800" dirty="0"/>
            <a:t>ACADEMIC SKILLS</a:t>
          </a:r>
        </a:p>
        <a:p>
          <a:r>
            <a:rPr lang="en-US" sz="1400" dirty="0"/>
            <a:t> Developing a positive attitude about school and learning</a:t>
          </a:r>
        </a:p>
        <a:p>
          <a:pPr>
            <a:buNone/>
          </a:pPr>
          <a:r>
            <a:rPr lang="en-US" sz="1400" dirty="0"/>
            <a:t> Setting goals and priorities</a:t>
          </a:r>
        </a:p>
        <a:p>
          <a:pPr>
            <a:buNone/>
          </a:pPr>
          <a:r>
            <a:rPr lang="en-US" sz="1400" dirty="0"/>
            <a:t> Increasing study and test-taking skills while reducing test-taking anxiety</a:t>
          </a:r>
        </a:p>
        <a:p>
          <a:endParaRPr lang="en-US" sz="1000" dirty="0"/>
        </a:p>
      </dgm:t>
    </dgm:pt>
    <dgm:pt modelId="{58AB9763-9501-4BE4-A2E4-F230A07409E7}" type="parTrans" cxnId="{E6AEFB89-26A0-4D37-B28D-FA55B6BE9B29}">
      <dgm:prSet/>
      <dgm:spPr/>
      <dgm:t>
        <a:bodyPr/>
        <a:lstStyle/>
        <a:p>
          <a:endParaRPr lang="en-US"/>
        </a:p>
      </dgm:t>
    </dgm:pt>
    <dgm:pt modelId="{72F868B9-299C-44BA-8350-FC02B67F1D2C}" type="sibTrans" cxnId="{E6AEFB89-26A0-4D37-B28D-FA55B6BE9B29}">
      <dgm:prSet/>
      <dgm:spPr/>
      <dgm:t>
        <a:bodyPr/>
        <a:lstStyle/>
        <a:p>
          <a:endParaRPr lang="en-US"/>
        </a:p>
      </dgm:t>
    </dgm:pt>
    <dgm:pt modelId="{8F03B9F8-A0CC-4291-9F91-8C54277B70E5}">
      <dgm:prSet custT="1"/>
      <dgm:spPr/>
      <dgm:t>
        <a:bodyPr/>
        <a:lstStyle/>
        <a:p>
          <a:r>
            <a:rPr lang="en-US" sz="1400" dirty="0"/>
            <a:t> </a:t>
          </a:r>
          <a:r>
            <a:rPr lang="en-US" sz="1800" dirty="0"/>
            <a:t>MUTLICULTURAL and GLOBAL CITIZENSHIP</a:t>
          </a:r>
        </a:p>
        <a:p>
          <a:r>
            <a:rPr lang="en-US" sz="1400" dirty="0"/>
            <a:t>To appreciate one’s home, school and community and to be a positive contributing member of one’s environment</a:t>
          </a:r>
        </a:p>
      </dgm:t>
    </dgm:pt>
    <dgm:pt modelId="{EB480236-EFCD-44E5-99C5-5C732CF87D2C}" type="parTrans" cxnId="{FA4D93AB-A5FF-4EC8-BA49-1492A41931AE}">
      <dgm:prSet/>
      <dgm:spPr/>
      <dgm:t>
        <a:bodyPr/>
        <a:lstStyle/>
        <a:p>
          <a:endParaRPr lang="en-US"/>
        </a:p>
      </dgm:t>
    </dgm:pt>
    <dgm:pt modelId="{D70D2E7E-7B8F-4EE1-9DEE-0FBE90C2F171}" type="sibTrans" cxnId="{FA4D93AB-A5FF-4EC8-BA49-1492A41931AE}">
      <dgm:prSet/>
      <dgm:spPr/>
      <dgm:t>
        <a:bodyPr/>
        <a:lstStyle/>
        <a:p>
          <a:endParaRPr lang="en-US"/>
        </a:p>
      </dgm:t>
    </dgm:pt>
    <dgm:pt modelId="{0A54F330-2B4A-4869-AB4F-F2E70BFD8564}">
      <dgm:prSet custT="1"/>
      <dgm:spPr/>
      <dgm:t>
        <a:bodyPr/>
        <a:lstStyle/>
        <a:p>
          <a:pPr algn="l">
            <a:buFont typeface="Arial" panose="020B0604020202020204" pitchFamily="34" charset="0"/>
            <a:buNone/>
          </a:pPr>
          <a:r>
            <a:rPr lang="en-US" sz="1200" dirty="0"/>
            <a:t>   How to manage anger		          How to resolve conflict                                                             Building self-esteem                                Dealing with grief and loss (including divorce and separation) </a:t>
          </a:r>
        </a:p>
      </dgm:t>
    </dgm:pt>
    <dgm:pt modelId="{CA3EF128-9CBA-4E3F-A77D-1C5533507BBB}" type="parTrans" cxnId="{29268A7B-6284-4D55-9270-67D5BBCCECAA}">
      <dgm:prSet/>
      <dgm:spPr/>
      <dgm:t>
        <a:bodyPr/>
        <a:lstStyle/>
        <a:p>
          <a:endParaRPr lang="en-US"/>
        </a:p>
      </dgm:t>
    </dgm:pt>
    <dgm:pt modelId="{4AF39F21-825B-4F67-B59D-F94B669D757B}" type="sibTrans" cxnId="{29268A7B-6284-4D55-9270-67D5BBCCECAA}">
      <dgm:prSet/>
      <dgm:spPr/>
      <dgm:t>
        <a:bodyPr/>
        <a:lstStyle/>
        <a:p>
          <a:endParaRPr lang="en-US"/>
        </a:p>
      </dgm:t>
    </dgm:pt>
    <dgm:pt modelId="{F5A9CD5C-3192-420F-A38C-06052FD64F5B}" type="pres">
      <dgm:prSet presAssocID="{ADDE0C17-CC80-432B-BE88-4EBE27789B25}" presName="linearFlow" presStyleCnt="0">
        <dgm:presLayoutVars>
          <dgm:dir/>
          <dgm:resizeHandles val="exact"/>
        </dgm:presLayoutVars>
      </dgm:prSet>
      <dgm:spPr/>
    </dgm:pt>
    <dgm:pt modelId="{C1CDAAC1-9844-41FB-BD42-107997AF64AF}" type="pres">
      <dgm:prSet presAssocID="{F38B2C8E-404B-4768-9F59-B8170BDB5157}" presName="composite" presStyleCnt="0"/>
      <dgm:spPr/>
    </dgm:pt>
    <dgm:pt modelId="{C6395F8A-8DFC-4049-9155-7F4CE3D1F2E9}" type="pres">
      <dgm:prSet presAssocID="{F38B2C8E-404B-4768-9F59-B8170BDB5157}"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0" r="-10000"/>
          </a:stretch>
        </a:blipFill>
      </dgm:spPr>
      <dgm:extLst>
        <a:ext uri="{E40237B7-FDA0-4F09-8148-C483321AD2D9}">
          <dgm14:cNvPr xmlns:dgm14="http://schemas.microsoft.com/office/drawing/2010/diagram" id="0" name="" descr="Boardroom"/>
        </a:ext>
      </dgm:extLst>
    </dgm:pt>
    <dgm:pt modelId="{8BA6FB10-C6FD-4ABA-A962-A8B46CFB485E}" type="pres">
      <dgm:prSet presAssocID="{F38B2C8E-404B-4768-9F59-B8170BDB5157}" presName="txShp" presStyleLbl="node1" presStyleIdx="0" presStyleCnt="3" custScaleX="100733" custScaleY="164933">
        <dgm:presLayoutVars>
          <dgm:bulletEnabled val="1"/>
        </dgm:presLayoutVars>
      </dgm:prSet>
      <dgm:spPr/>
    </dgm:pt>
    <dgm:pt modelId="{B09ED6C1-C10B-44F8-8B2F-2D3EDA6C367F}" type="pres">
      <dgm:prSet presAssocID="{40233594-47D3-4FF1-8CEA-1E46089413FA}" presName="spacing" presStyleCnt="0"/>
      <dgm:spPr/>
    </dgm:pt>
    <dgm:pt modelId="{D6D0A55C-BE74-474A-9FAC-A25E858C7114}" type="pres">
      <dgm:prSet presAssocID="{23C536C6-3074-4965-A6F6-C102187AC078}" presName="composite" presStyleCnt="0"/>
      <dgm:spPr/>
    </dgm:pt>
    <dgm:pt modelId="{A7880145-F4A9-4925-A787-4381E3436DD1}" type="pres">
      <dgm:prSet presAssocID="{23C536C6-3074-4965-A6F6-C102187AC078}"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0" r="-10000"/>
          </a:stretch>
        </a:blipFill>
      </dgm:spPr>
      <dgm:extLst>
        <a:ext uri="{E40237B7-FDA0-4F09-8148-C483321AD2D9}">
          <dgm14:cNvPr xmlns:dgm14="http://schemas.microsoft.com/office/drawing/2010/diagram" id="0" name="" descr="Classroom"/>
        </a:ext>
      </dgm:extLst>
    </dgm:pt>
    <dgm:pt modelId="{2EE4AD4E-D179-4F5F-808D-DEDD5FAC329C}" type="pres">
      <dgm:prSet presAssocID="{23C536C6-3074-4965-A6F6-C102187AC078}" presName="txShp" presStyleLbl="node1" presStyleIdx="1" presStyleCnt="3" custScaleY="192617">
        <dgm:presLayoutVars>
          <dgm:bulletEnabled val="1"/>
        </dgm:presLayoutVars>
      </dgm:prSet>
      <dgm:spPr/>
    </dgm:pt>
    <dgm:pt modelId="{7A86BAD9-B48C-4A3A-9CE3-1BF20F6CD4FC}" type="pres">
      <dgm:prSet presAssocID="{72F868B9-299C-44BA-8350-FC02B67F1D2C}" presName="spacing" presStyleCnt="0"/>
      <dgm:spPr/>
    </dgm:pt>
    <dgm:pt modelId="{CFFCB92D-0942-4F06-BC24-A454950BC8EB}" type="pres">
      <dgm:prSet presAssocID="{8F03B9F8-A0CC-4291-9F91-8C54277B70E5}" presName="composite" presStyleCnt="0"/>
      <dgm:spPr/>
    </dgm:pt>
    <dgm:pt modelId="{722A1648-2A76-4085-9B45-203853F195BE}" type="pres">
      <dgm:prSet presAssocID="{8F03B9F8-A0CC-4291-9F91-8C54277B70E5}"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0" r="-10000"/>
          </a:stretch>
        </a:blipFill>
      </dgm:spPr>
      <dgm:extLst>
        <a:ext uri="{E40237B7-FDA0-4F09-8148-C483321AD2D9}">
          <dgm14:cNvPr xmlns:dgm14="http://schemas.microsoft.com/office/drawing/2010/diagram" id="0" name="" descr="Cheers"/>
        </a:ext>
      </dgm:extLst>
    </dgm:pt>
    <dgm:pt modelId="{5E20CC31-0277-40FD-8165-A0642CC27A18}" type="pres">
      <dgm:prSet presAssocID="{8F03B9F8-A0CC-4291-9F91-8C54277B70E5}" presName="txShp" presStyleLbl="node1" presStyleIdx="2" presStyleCnt="3" custScaleY="120207">
        <dgm:presLayoutVars>
          <dgm:bulletEnabled val="1"/>
        </dgm:presLayoutVars>
      </dgm:prSet>
      <dgm:spPr/>
    </dgm:pt>
  </dgm:ptLst>
  <dgm:cxnLst>
    <dgm:cxn modelId="{8402D900-47B1-43B1-9E8D-1FA1F53E4905}" type="presOf" srcId="{F38B2C8E-404B-4768-9F59-B8170BDB5157}" destId="{8BA6FB10-C6FD-4ABA-A962-A8B46CFB485E}" srcOrd="0" destOrd="0" presId="urn:microsoft.com/office/officeart/2005/8/layout/vList3"/>
    <dgm:cxn modelId="{6984161C-E814-4D2C-B810-99ED183B74CF}" srcId="{F38B2C8E-404B-4768-9F59-B8170BDB5157}" destId="{75C01F06-C2DA-4F35-8F42-986632CED7DB}" srcOrd="0" destOrd="0" parTransId="{1716B987-46D1-4E67-8B73-17A06FD6B5FE}" sibTransId="{4E7C0C7B-7587-4FB1-86CB-C202171BB18A}"/>
    <dgm:cxn modelId="{4EB0F430-0780-4005-8079-D0A0484D0D1D}" srcId="{F38B2C8E-404B-4768-9F59-B8170BDB5157}" destId="{4EB287A3-3B9E-4F79-9D37-714BF3A51BF3}" srcOrd="1" destOrd="0" parTransId="{001CC493-F23A-4B08-AC0E-421FEA5437DD}" sibTransId="{55673737-6B6E-4120-9A58-A0C3394A06A7}"/>
    <dgm:cxn modelId="{4A985C5C-CCFD-4C12-BC20-E73A419C3C5A}" type="presOf" srcId="{4EB287A3-3B9E-4F79-9D37-714BF3A51BF3}" destId="{8BA6FB10-C6FD-4ABA-A962-A8B46CFB485E}" srcOrd="0" destOrd="2" presId="urn:microsoft.com/office/officeart/2005/8/layout/vList3"/>
    <dgm:cxn modelId="{9630B665-4965-4FC1-B117-9D2378778DC1}" type="presOf" srcId="{ADDE0C17-CC80-432B-BE88-4EBE27789B25}" destId="{F5A9CD5C-3192-420F-A38C-06052FD64F5B}" srcOrd="0" destOrd="0" presId="urn:microsoft.com/office/officeart/2005/8/layout/vList3"/>
    <dgm:cxn modelId="{29268A7B-6284-4D55-9270-67D5BBCCECAA}" srcId="{F38B2C8E-404B-4768-9F59-B8170BDB5157}" destId="{0A54F330-2B4A-4869-AB4F-F2E70BFD8564}" srcOrd="2" destOrd="0" parTransId="{CA3EF128-9CBA-4E3F-A77D-1C5533507BBB}" sibTransId="{4AF39F21-825B-4F67-B59D-F94B669D757B}"/>
    <dgm:cxn modelId="{43C85282-E68B-4477-9ECE-482C1F22C548}" srcId="{ADDE0C17-CC80-432B-BE88-4EBE27789B25}" destId="{F38B2C8E-404B-4768-9F59-B8170BDB5157}" srcOrd="0" destOrd="0" parTransId="{48BFC4AF-468B-48E7-9C6A-A913C76FFE91}" sibTransId="{40233594-47D3-4FF1-8CEA-1E46089413FA}"/>
    <dgm:cxn modelId="{E6AEFB89-26A0-4D37-B28D-FA55B6BE9B29}" srcId="{ADDE0C17-CC80-432B-BE88-4EBE27789B25}" destId="{23C536C6-3074-4965-A6F6-C102187AC078}" srcOrd="1" destOrd="0" parTransId="{58AB9763-9501-4BE4-A2E4-F230A07409E7}" sibTransId="{72F868B9-299C-44BA-8350-FC02B67F1D2C}"/>
    <dgm:cxn modelId="{FA4D93AB-A5FF-4EC8-BA49-1492A41931AE}" srcId="{ADDE0C17-CC80-432B-BE88-4EBE27789B25}" destId="{8F03B9F8-A0CC-4291-9F91-8C54277B70E5}" srcOrd="2" destOrd="0" parTransId="{EB480236-EFCD-44E5-99C5-5C732CF87D2C}" sibTransId="{D70D2E7E-7B8F-4EE1-9DEE-0FBE90C2F171}"/>
    <dgm:cxn modelId="{984C27BD-5430-427C-9296-DA5EB6F7D904}" type="presOf" srcId="{8F03B9F8-A0CC-4291-9F91-8C54277B70E5}" destId="{5E20CC31-0277-40FD-8165-A0642CC27A18}" srcOrd="0" destOrd="0" presId="urn:microsoft.com/office/officeart/2005/8/layout/vList3"/>
    <dgm:cxn modelId="{AA6153D6-E590-494B-A551-C1AB2483BA42}" type="presOf" srcId="{75C01F06-C2DA-4F35-8F42-986632CED7DB}" destId="{8BA6FB10-C6FD-4ABA-A962-A8B46CFB485E}" srcOrd="0" destOrd="1" presId="urn:microsoft.com/office/officeart/2005/8/layout/vList3"/>
    <dgm:cxn modelId="{BC4E5ADE-2626-4996-8422-122201570F97}" type="presOf" srcId="{0A54F330-2B4A-4869-AB4F-F2E70BFD8564}" destId="{8BA6FB10-C6FD-4ABA-A962-A8B46CFB485E}" srcOrd="0" destOrd="3" presId="urn:microsoft.com/office/officeart/2005/8/layout/vList3"/>
    <dgm:cxn modelId="{C4DBA5FF-ADB5-4532-ACA4-4796813CBD8F}" type="presOf" srcId="{23C536C6-3074-4965-A6F6-C102187AC078}" destId="{2EE4AD4E-D179-4F5F-808D-DEDD5FAC329C}" srcOrd="0" destOrd="0" presId="urn:microsoft.com/office/officeart/2005/8/layout/vList3"/>
    <dgm:cxn modelId="{73CBD23B-EA83-46F7-8D72-9BAD3AA11057}" type="presParOf" srcId="{F5A9CD5C-3192-420F-A38C-06052FD64F5B}" destId="{C1CDAAC1-9844-41FB-BD42-107997AF64AF}" srcOrd="0" destOrd="0" presId="urn:microsoft.com/office/officeart/2005/8/layout/vList3"/>
    <dgm:cxn modelId="{423DA587-D696-4D16-9045-4C56853086F3}" type="presParOf" srcId="{C1CDAAC1-9844-41FB-BD42-107997AF64AF}" destId="{C6395F8A-8DFC-4049-9155-7F4CE3D1F2E9}" srcOrd="0" destOrd="0" presId="urn:microsoft.com/office/officeart/2005/8/layout/vList3"/>
    <dgm:cxn modelId="{08ABF7E8-D5A5-46BD-A13A-DCB480D8A7A3}" type="presParOf" srcId="{C1CDAAC1-9844-41FB-BD42-107997AF64AF}" destId="{8BA6FB10-C6FD-4ABA-A962-A8B46CFB485E}" srcOrd="1" destOrd="0" presId="urn:microsoft.com/office/officeart/2005/8/layout/vList3"/>
    <dgm:cxn modelId="{563D3B02-1BC4-46D7-AA0A-BBAE7D8614CC}" type="presParOf" srcId="{F5A9CD5C-3192-420F-A38C-06052FD64F5B}" destId="{B09ED6C1-C10B-44F8-8B2F-2D3EDA6C367F}" srcOrd="1" destOrd="0" presId="urn:microsoft.com/office/officeart/2005/8/layout/vList3"/>
    <dgm:cxn modelId="{86E0BFA2-1E9F-4451-B035-841EFCECF21D}" type="presParOf" srcId="{F5A9CD5C-3192-420F-A38C-06052FD64F5B}" destId="{D6D0A55C-BE74-474A-9FAC-A25E858C7114}" srcOrd="2" destOrd="0" presId="urn:microsoft.com/office/officeart/2005/8/layout/vList3"/>
    <dgm:cxn modelId="{6FDC2E81-3C46-4BD7-81FF-86445195E0CE}" type="presParOf" srcId="{D6D0A55C-BE74-474A-9FAC-A25E858C7114}" destId="{A7880145-F4A9-4925-A787-4381E3436DD1}" srcOrd="0" destOrd="0" presId="urn:microsoft.com/office/officeart/2005/8/layout/vList3"/>
    <dgm:cxn modelId="{EDC4DB14-12D7-40AB-910F-68ECD76D5FFD}" type="presParOf" srcId="{D6D0A55C-BE74-474A-9FAC-A25E858C7114}" destId="{2EE4AD4E-D179-4F5F-808D-DEDD5FAC329C}" srcOrd="1" destOrd="0" presId="urn:microsoft.com/office/officeart/2005/8/layout/vList3"/>
    <dgm:cxn modelId="{EB13BDCD-CCB8-4FF2-B8D6-26D47751CDBA}" type="presParOf" srcId="{F5A9CD5C-3192-420F-A38C-06052FD64F5B}" destId="{7A86BAD9-B48C-4A3A-9CE3-1BF20F6CD4FC}" srcOrd="3" destOrd="0" presId="urn:microsoft.com/office/officeart/2005/8/layout/vList3"/>
    <dgm:cxn modelId="{2259DCA1-2BDE-455B-9B39-432D168FB97A}" type="presParOf" srcId="{F5A9CD5C-3192-420F-A38C-06052FD64F5B}" destId="{CFFCB92D-0942-4F06-BC24-A454950BC8EB}" srcOrd="4" destOrd="0" presId="urn:microsoft.com/office/officeart/2005/8/layout/vList3"/>
    <dgm:cxn modelId="{D8640A28-5F56-4633-9320-B8A3509333EC}" type="presParOf" srcId="{CFFCB92D-0942-4F06-BC24-A454950BC8EB}" destId="{722A1648-2A76-4085-9B45-203853F195BE}" srcOrd="0" destOrd="0" presId="urn:microsoft.com/office/officeart/2005/8/layout/vList3"/>
    <dgm:cxn modelId="{34C15317-FE9E-4041-95CB-6E4FCFF598F3}" type="presParOf" srcId="{CFFCB92D-0942-4F06-BC24-A454950BC8EB}" destId="{5E20CC31-0277-40FD-8165-A0642CC27A18}"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1CF70D-F6AE-46F8-A999-5288E6105A0B}"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D90A4CC9-69EE-41D4-A02B-9630DCB0DF93}">
      <dgm:prSet/>
      <dgm:spPr/>
      <dgm:t>
        <a:bodyPr/>
        <a:lstStyle/>
        <a:p>
          <a:r>
            <a:rPr lang="en-US"/>
            <a:t>Teacher Consultation</a:t>
          </a:r>
        </a:p>
      </dgm:t>
    </dgm:pt>
    <dgm:pt modelId="{77E10C37-EEA4-465C-9AA4-C7FFDDA41BFF}" type="parTrans" cxnId="{3F18047F-A6ED-4665-A6B8-E5891F1E08D0}">
      <dgm:prSet/>
      <dgm:spPr/>
      <dgm:t>
        <a:bodyPr/>
        <a:lstStyle/>
        <a:p>
          <a:endParaRPr lang="en-US"/>
        </a:p>
      </dgm:t>
    </dgm:pt>
    <dgm:pt modelId="{22C290F0-3405-4B55-B493-210536BED4E0}" type="sibTrans" cxnId="{3F18047F-A6ED-4665-A6B8-E5891F1E08D0}">
      <dgm:prSet/>
      <dgm:spPr/>
      <dgm:t>
        <a:bodyPr/>
        <a:lstStyle/>
        <a:p>
          <a:endParaRPr lang="en-US"/>
        </a:p>
      </dgm:t>
    </dgm:pt>
    <dgm:pt modelId="{7A7E8EA9-C337-4C79-9F2F-F925C9D7A4A7}">
      <dgm:prSet/>
      <dgm:spPr/>
      <dgm:t>
        <a:bodyPr/>
        <a:lstStyle/>
        <a:p>
          <a:r>
            <a:rPr lang="en-US"/>
            <a:t>The school counselor assists and consults with teachers in areas such as: response to intervention, guidance related activities, group dynamics, behavior management, conflict resolution, crisis intervention, student assistance team efforts, special school-wide activities, and special committees.</a:t>
          </a:r>
        </a:p>
      </dgm:t>
    </dgm:pt>
    <dgm:pt modelId="{09768DE8-0C9D-4957-9F7F-CCFAB80F4CAB}" type="parTrans" cxnId="{73B30379-1D5D-4A94-B337-872152C23BBC}">
      <dgm:prSet/>
      <dgm:spPr/>
      <dgm:t>
        <a:bodyPr/>
        <a:lstStyle/>
        <a:p>
          <a:endParaRPr lang="en-US"/>
        </a:p>
      </dgm:t>
    </dgm:pt>
    <dgm:pt modelId="{B33A022A-813A-49F8-A799-84DE1484994E}" type="sibTrans" cxnId="{73B30379-1D5D-4A94-B337-872152C23BBC}">
      <dgm:prSet/>
      <dgm:spPr/>
      <dgm:t>
        <a:bodyPr/>
        <a:lstStyle/>
        <a:p>
          <a:endParaRPr lang="en-US"/>
        </a:p>
      </dgm:t>
    </dgm:pt>
    <dgm:pt modelId="{4B297F5F-DAD8-4A13-AEDE-C4BA2B66A86F}">
      <dgm:prSet/>
      <dgm:spPr/>
      <dgm:t>
        <a:bodyPr/>
        <a:lstStyle/>
        <a:p>
          <a:r>
            <a:rPr lang="en-US"/>
            <a:t>Parent Consultation</a:t>
          </a:r>
        </a:p>
      </dgm:t>
    </dgm:pt>
    <dgm:pt modelId="{A10D9222-6E09-44E0-8AF4-E350DE57B98D}" type="parTrans" cxnId="{30242A6A-8777-44D7-B24F-5F70FA7047DA}">
      <dgm:prSet/>
      <dgm:spPr/>
      <dgm:t>
        <a:bodyPr/>
        <a:lstStyle/>
        <a:p>
          <a:endParaRPr lang="en-US"/>
        </a:p>
      </dgm:t>
    </dgm:pt>
    <dgm:pt modelId="{4309D2B0-40FC-452D-836A-BCC167D78E58}" type="sibTrans" cxnId="{30242A6A-8777-44D7-B24F-5F70FA7047DA}">
      <dgm:prSet/>
      <dgm:spPr/>
      <dgm:t>
        <a:bodyPr/>
        <a:lstStyle/>
        <a:p>
          <a:endParaRPr lang="en-US"/>
        </a:p>
      </dgm:t>
    </dgm:pt>
    <dgm:pt modelId="{ACFDECB2-0FC5-4483-99EF-76F4E1C96BB2}">
      <dgm:prSet/>
      <dgm:spPr/>
      <dgm:t>
        <a:bodyPr/>
        <a:lstStyle/>
        <a:p>
          <a:r>
            <a:rPr lang="en-US"/>
            <a:t>The school counselor is available to all parents of our students. Some of the areas in which we may work together are: new student orientation, home school relations, helping students achieve success academically, personally, socially and in a future career, self-esteem building, parenting issues, dealing with crisis, referrals to community agencies.</a:t>
          </a:r>
        </a:p>
      </dgm:t>
    </dgm:pt>
    <dgm:pt modelId="{9EC4706D-0853-41C8-8B78-F1D6FEB0D5DF}" type="parTrans" cxnId="{7B1F0569-A31F-4146-9F1D-5553FED8E4E4}">
      <dgm:prSet/>
      <dgm:spPr/>
      <dgm:t>
        <a:bodyPr/>
        <a:lstStyle/>
        <a:p>
          <a:endParaRPr lang="en-US"/>
        </a:p>
      </dgm:t>
    </dgm:pt>
    <dgm:pt modelId="{66C21508-404D-4F64-8978-B11E9C0158B6}" type="sibTrans" cxnId="{7B1F0569-A31F-4146-9F1D-5553FED8E4E4}">
      <dgm:prSet/>
      <dgm:spPr/>
      <dgm:t>
        <a:bodyPr/>
        <a:lstStyle/>
        <a:p>
          <a:endParaRPr lang="en-US"/>
        </a:p>
      </dgm:t>
    </dgm:pt>
    <dgm:pt modelId="{5377BA83-7F9D-4F22-83AF-EFF346E24C81}" type="pres">
      <dgm:prSet presAssocID="{511CF70D-F6AE-46F8-A999-5288E6105A0B}" presName="Name0" presStyleCnt="0">
        <dgm:presLayoutVars>
          <dgm:chMax val="7"/>
          <dgm:dir/>
          <dgm:animLvl val="lvl"/>
          <dgm:resizeHandles val="exact"/>
        </dgm:presLayoutVars>
      </dgm:prSet>
      <dgm:spPr/>
    </dgm:pt>
    <dgm:pt modelId="{7B1CCD37-90E3-4C49-972B-D4C88B29AE33}" type="pres">
      <dgm:prSet presAssocID="{D90A4CC9-69EE-41D4-A02B-9630DCB0DF93}" presName="circle1" presStyleLbl="node1" presStyleIdx="0" presStyleCnt="2"/>
      <dgm:spPr/>
    </dgm:pt>
    <dgm:pt modelId="{9FFE7C25-94FC-4EA7-8B4E-47262F45EFD1}" type="pres">
      <dgm:prSet presAssocID="{D90A4CC9-69EE-41D4-A02B-9630DCB0DF93}" presName="space" presStyleCnt="0"/>
      <dgm:spPr/>
    </dgm:pt>
    <dgm:pt modelId="{8F1474C6-4FE6-4B26-92C3-322307BF8389}" type="pres">
      <dgm:prSet presAssocID="{D90A4CC9-69EE-41D4-A02B-9630DCB0DF93}" presName="rect1" presStyleLbl="alignAcc1" presStyleIdx="0" presStyleCnt="2" custLinFactNeighborX="4828" custLinFactNeighborY="-11182"/>
      <dgm:spPr/>
    </dgm:pt>
    <dgm:pt modelId="{93EB03B3-D531-4A8A-9013-4FA0994A2C32}" type="pres">
      <dgm:prSet presAssocID="{4B297F5F-DAD8-4A13-AEDE-C4BA2B66A86F}" presName="vertSpace2" presStyleLbl="node1" presStyleIdx="0" presStyleCnt="2"/>
      <dgm:spPr/>
    </dgm:pt>
    <dgm:pt modelId="{A4D14D0D-F08A-4AB6-8181-CD0EA0E1C859}" type="pres">
      <dgm:prSet presAssocID="{4B297F5F-DAD8-4A13-AEDE-C4BA2B66A86F}" presName="circle2" presStyleLbl="node1" presStyleIdx="1" presStyleCnt="2"/>
      <dgm:spPr/>
    </dgm:pt>
    <dgm:pt modelId="{87B4D03B-D936-47E1-9EA6-A3D1107B6540}" type="pres">
      <dgm:prSet presAssocID="{4B297F5F-DAD8-4A13-AEDE-C4BA2B66A86F}" presName="rect2" presStyleLbl="alignAcc1" presStyleIdx="1" presStyleCnt="2"/>
      <dgm:spPr/>
    </dgm:pt>
    <dgm:pt modelId="{1CB2442B-966B-479A-949C-5148873F55DD}" type="pres">
      <dgm:prSet presAssocID="{D90A4CC9-69EE-41D4-A02B-9630DCB0DF93}" presName="rect1ParTx" presStyleLbl="alignAcc1" presStyleIdx="1" presStyleCnt="2">
        <dgm:presLayoutVars>
          <dgm:chMax val="1"/>
          <dgm:bulletEnabled val="1"/>
        </dgm:presLayoutVars>
      </dgm:prSet>
      <dgm:spPr/>
    </dgm:pt>
    <dgm:pt modelId="{9951EA13-EAB4-48BE-87CE-6BA773B5B5A3}" type="pres">
      <dgm:prSet presAssocID="{D90A4CC9-69EE-41D4-A02B-9630DCB0DF93}" presName="rect1ChTx" presStyleLbl="alignAcc1" presStyleIdx="1" presStyleCnt="2">
        <dgm:presLayoutVars>
          <dgm:bulletEnabled val="1"/>
        </dgm:presLayoutVars>
      </dgm:prSet>
      <dgm:spPr/>
    </dgm:pt>
    <dgm:pt modelId="{89E57178-76B5-49F7-BF00-14F925F8E1A7}" type="pres">
      <dgm:prSet presAssocID="{4B297F5F-DAD8-4A13-AEDE-C4BA2B66A86F}" presName="rect2ParTx" presStyleLbl="alignAcc1" presStyleIdx="1" presStyleCnt="2">
        <dgm:presLayoutVars>
          <dgm:chMax val="1"/>
          <dgm:bulletEnabled val="1"/>
        </dgm:presLayoutVars>
      </dgm:prSet>
      <dgm:spPr/>
    </dgm:pt>
    <dgm:pt modelId="{37413865-EBA0-444C-AAEF-D00BEB1E9AE5}" type="pres">
      <dgm:prSet presAssocID="{4B297F5F-DAD8-4A13-AEDE-C4BA2B66A86F}" presName="rect2ChTx" presStyleLbl="alignAcc1" presStyleIdx="1" presStyleCnt="2">
        <dgm:presLayoutVars>
          <dgm:bulletEnabled val="1"/>
        </dgm:presLayoutVars>
      </dgm:prSet>
      <dgm:spPr/>
    </dgm:pt>
  </dgm:ptLst>
  <dgm:cxnLst>
    <dgm:cxn modelId="{65961318-9946-46EF-8E57-1F2476B417E4}" type="presOf" srcId="{ACFDECB2-0FC5-4483-99EF-76F4E1C96BB2}" destId="{37413865-EBA0-444C-AAEF-D00BEB1E9AE5}" srcOrd="0" destOrd="0" presId="urn:microsoft.com/office/officeart/2005/8/layout/target3"/>
    <dgm:cxn modelId="{405AA164-FB07-4D44-8D82-AC0A57EA4D95}" type="presOf" srcId="{511CF70D-F6AE-46F8-A999-5288E6105A0B}" destId="{5377BA83-7F9D-4F22-83AF-EFF346E24C81}" srcOrd="0" destOrd="0" presId="urn:microsoft.com/office/officeart/2005/8/layout/target3"/>
    <dgm:cxn modelId="{A9C19746-53EB-4783-9534-958B36EFDF78}" type="presOf" srcId="{7A7E8EA9-C337-4C79-9F2F-F925C9D7A4A7}" destId="{9951EA13-EAB4-48BE-87CE-6BA773B5B5A3}" srcOrd="0" destOrd="0" presId="urn:microsoft.com/office/officeart/2005/8/layout/target3"/>
    <dgm:cxn modelId="{7B1F0569-A31F-4146-9F1D-5553FED8E4E4}" srcId="{4B297F5F-DAD8-4A13-AEDE-C4BA2B66A86F}" destId="{ACFDECB2-0FC5-4483-99EF-76F4E1C96BB2}" srcOrd="0" destOrd="0" parTransId="{9EC4706D-0853-41C8-8B78-F1D6FEB0D5DF}" sibTransId="{66C21508-404D-4F64-8978-B11E9C0158B6}"/>
    <dgm:cxn modelId="{30242A6A-8777-44D7-B24F-5F70FA7047DA}" srcId="{511CF70D-F6AE-46F8-A999-5288E6105A0B}" destId="{4B297F5F-DAD8-4A13-AEDE-C4BA2B66A86F}" srcOrd="1" destOrd="0" parTransId="{A10D9222-6E09-44E0-8AF4-E350DE57B98D}" sibTransId="{4309D2B0-40FC-452D-836A-BCC167D78E58}"/>
    <dgm:cxn modelId="{36CD3F4A-E00C-430F-9FF8-6164BCFA93CD}" type="presOf" srcId="{4B297F5F-DAD8-4A13-AEDE-C4BA2B66A86F}" destId="{87B4D03B-D936-47E1-9EA6-A3D1107B6540}" srcOrd="0" destOrd="0" presId="urn:microsoft.com/office/officeart/2005/8/layout/target3"/>
    <dgm:cxn modelId="{B7A9C075-52D5-47AC-BD71-E4B78330617D}" type="presOf" srcId="{D90A4CC9-69EE-41D4-A02B-9630DCB0DF93}" destId="{8F1474C6-4FE6-4B26-92C3-322307BF8389}" srcOrd="0" destOrd="0" presId="urn:microsoft.com/office/officeart/2005/8/layout/target3"/>
    <dgm:cxn modelId="{F192CD77-9DB7-4E2D-AF72-8AC06E31FD96}" type="presOf" srcId="{4B297F5F-DAD8-4A13-AEDE-C4BA2B66A86F}" destId="{89E57178-76B5-49F7-BF00-14F925F8E1A7}" srcOrd="1" destOrd="0" presId="urn:microsoft.com/office/officeart/2005/8/layout/target3"/>
    <dgm:cxn modelId="{73B30379-1D5D-4A94-B337-872152C23BBC}" srcId="{D90A4CC9-69EE-41D4-A02B-9630DCB0DF93}" destId="{7A7E8EA9-C337-4C79-9F2F-F925C9D7A4A7}" srcOrd="0" destOrd="0" parTransId="{09768DE8-0C9D-4957-9F7F-CCFAB80F4CAB}" sibTransId="{B33A022A-813A-49F8-A799-84DE1484994E}"/>
    <dgm:cxn modelId="{3F18047F-A6ED-4665-A6B8-E5891F1E08D0}" srcId="{511CF70D-F6AE-46F8-A999-5288E6105A0B}" destId="{D90A4CC9-69EE-41D4-A02B-9630DCB0DF93}" srcOrd="0" destOrd="0" parTransId="{77E10C37-EEA4-465C-9AA4-C7FFDDA41BFF}" sibTransId="{22C290F0-3405-4B55-B493-210536BED4E0}"/>
    <dgm:cxn modelId="{C2E1ADA9-6C5D-4DDD-9E9A-255E1FF0E172}" type="presOf" srcId="{D90A4CC9-69EE-41D4-A02B-9630DCB0DF93}" destId="{1CB2442B-966B-479A-949C-5148873F55DD}" srcOrd="1" destOrd="0" presId="urn:microsoft.com/office/officeart/2005/8/layout/target3"/>
    <dgm:cxn modelId="{B23FF185-721E-4F71-80C8-C8F0A768A95B}" type="presParOf" srcId="{5377BA83-7F9D-4F22-83AF-EFF346E24C81}" destId="{7B1CCD37-90E3-4C49-972B-D4C88B29AE33}" srcOrd="0" destOrd="0" presId="urn:microsoft.com/office/officeart/2005/8/layout/target3"/>
    <dgm:cxn modelId="{55A9A1E7-36F3-4027-8D1B-72B75DE43AB2}" type="presParOf" srcId="{5377BA83-7F9D-4F22-83AF-EFF346E24C81}" destId="{9FFE7C25-94FC-4EA7-8B4E-47262F45EFD1}" srcOrd="1" destOrd="0" presId="urn:microsoft.com/office/officeart/2005/8/layout/target3"/>
    <dgm:cxn modelId="{66E1C043-E778-41C4-8C34-09F3EB6502C2}" type="presParOf" srcId="{5377BA83-7F9D-4F22-83AF-EFF346E24C81}" destId="{8F1474C6-4FE6-4B26-92C3-322307BF8389}" srcOrd="2" destOrd="0" presId="urn:microsoft.com/office/officeart/2005/8/layout/target3"/>
    <dgm:cxn modelId="{8D841ADB-059E-44BA-87AE-59C030437C74}" type="presParOf" srcId="{5377BA83-7F9D-4F22-83AF-EFF346E24C81}" destId="{93EB03B3-D531-4A8A-9013-4FA0994A2C32}" srcOrd="3" destOrd="0" presId="urn:microsoft.com/office/officeart/2005/8/layout/target3"/>
    <dgm:cxn modelId="{73EBFCE6-99E4-43E4-86ED-00273031F43B}" type="presParOf" srcId="{5377BA83-7F9D-4F22-83AF-EFF346E24C81}" destId="{A4D14D0D-F08A-4AB6-8181-CD0EA0E1C859}" srcOrd="4" destOrd="0" presId="urn:microsoft.com/office/officeart/2005/8/layout/target3"/>
    <dgm:cxn modelId="{F38D69C0-E778-46F5-B248-207292F3404A}" type="presParOf" srcId="{5377BA83-7F9D-4F22-83AF-EFF346E24C81}" destId="{87B4D03B-D936-47E1-9EA6-A3D1107B6540}" srcOrd="5" destOrd="0" presId="urn:microsoft.com/office/officeart/2005/8/layout/target3"/>
    <dgm:cxn modelId="{FF428AED-32D4-423F-9C4A-E78E6F03F16B}" type="presParOf" srcId="{5377BA83-7F9D-4F22-83AF-EFF346E24C81}" destId="{1CB2442B-966B-479A-949C-5148873F55DD}" srcOrd="6" destOrd="0" presId="urn:microsoft.com/office/officeart/2005/8/layout/target3"/>
    <dgm:cxn modelId="{72E32D9B-1636-4AB4-85A1-77ADC810C7EE}" type="presParOf" srcId="{5377BA83-7F9D-4F22-83AF-EFF346E24C81}" destId="{9951EA13-EAB4-48BE-87CE-6BA773B5B5A3}" srcOrd="7" destOrd="0" presId="urn:microsoft.com/office/officeart/2005/8/layout/target3"/>
    <dgm:cxn modelId="{B65B4DDD-DF9F-4AD1-B0F3-D2191D067244}" type="presParOf" srcId="{5377BA83-7F9D-4F22-83AF-EFF346E24C81}" destId="{89E57178-76B5-49F7-BF00-14F925F8E1A7}" srcOrd="8" destOrd="0" presId="urn:microsoft.com/office/officeart/2005/8/layout/target3"/>
    <dgm:cxn modelId="{7411FC0D-7D9F-42EA-9C56-4275D14950B6}" type="presParOf" srcId="{5377BA83-7F9D-4F22-83AF-EFF346E24C81}" destId="{37413865-EBA0-444C-AAEF-D00BEB1E9AE5}" srcOrd="9"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AF2F7F-DB11-4173-A427-07ECA91D240E}">
      <dsp:nvSpPr>
        <dsp:cNvPr id="0" name=""/>
        <dsp:cNvSpPr/>
      </dsp:nvSpPr>
      <dsp:spPr>
        <a:xfrm>
          <a:off x="679050" y="57816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5A5A88-2D53-4238-AABB-5D253998C297}">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46788A-BD8A-4A9A-AF7D-628BB35CA69B}">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Classroom Lessons</a:t>
          </a:r>
        </a:p>
      </dsp:txBody>
      <dsp:txXfrm>
        <a:off x="75768" y="3053169"/>
        <a:ext cx="3093750" cy="720000"/>
      </dsp:txXfrm>
    </dsp:sp>
    <dsp:sp modelId="{B9C98F83-9A27-4DE5-8504-43A8EA70EF66}">
      <dsp:nvSpPr>
        <dsp:cNvPr id="0" name=""/>
        <dsp:cNvSpPr/>
      </dsp:nvSpPr>
      <dsp:spPr>
        <a:xfrm>
          <a:off x="4314206" y="57816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5C880-96B2-495C-BA3C-DAC2E564B6C1}">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85DD20-7515-46EC-A4AB-92A17387BFE3}">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Counseling Services</a:t>
          </a:r>
        </a:p>
      </dsp:txBody>
      <dsp:txXfrm>
        <a:off x="3710925" y="3053169"/>
        <a:ext cx="3093750" cy="720000"/>
      </dsp:txXfrm>
    </dsp:sp>
    <dsp:sp modelId="{A1D90AB7-60A7-44D6-93A1-B0229588D8F9}">
      <dsp:nvSpPr>
        <dsp:cNvPr id="0" name=""/>
        <dsp:cNvSpPr/>
      </dsp:nvSpPr>
      <dsp:spPr>
        <a:xfrm>
          <a:off x="7949362" y="578168"/>
          <a:ext cx="1887187" cy="1887187"/>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893B9F-CCA0-46AF-A2F2-2E943AC2F896}">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68ABFC-4CA8-41E1-8975-D7F25812C2EF}">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90000"/>
            </a:lnSpc>
            <a:spcBef>
              <a:spcPct val="0"/>
            </a:spcBef>
            <a:spcAft>
              <a:spcPct val="35000"/>
            </a:spcAft>
            <a:buNone/>
            <a:defRPr cap="all"/>
          </a:pPr>
          <a:r>
            <a:rPr lang="en-US" sz="2600" kern="1200"/>
            <a:t>Responsive Services</a:t>
          </a:r>
        </a:p>
      </dsp:txBody>
      <dsp:txXfrm>
        <a:off x="7346081" y="3053169"/>
        <a:ext cx="3093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C30DE3-8234-45E0-A86F-21B67527779D}">
      <dsp:nvSpPr>
        <dsp:cNvPr id="0" name=""/>
        <dsp:cNvSpPr/>
      </dsp:nvSpPr>
      <dsp:spPr>
        <a:xfrm rot="5400000">
          <a:off x="6816183" y="-2945049"/>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To become familiar with facilities and procedures</a:t>
          </a:r>
        </a:p>
        <a:p>
          <a:pPr marL="57150" lvl="1" indent="-57150" algn="l" defTabSz="488950">
            <a:lnSpc>
              <a:spcPct val="90000"/>
            </a:lnSpc>
            <a:spcBef>
              <a:spcPct val="0"/>
            </a:spcBef>
            <a:spcAft>
              <a:spcPct val="15000"/>
            </a:spcAft>
            <a:buChar char="•"/>
          </a:pPr>
          <a:r>
            <a:rPr lang="en-US" sz="1100" kern="1200"/>
            <a:t>To learn more about the school counseling program and the role of the school counselor</a:t>
          </a:r>
        </a:p>
      </dsp:txBody>
      <dsp:txXfrm rot="-5400000">
        <a:off x="3785615" y="118169"/>
        <a:ext cx="6697334" cy="603548"/>
      </dsp:txXfrm>
    </dsp:sp>
    <dsp:sp modelId="{D942115A-6310-4E38-80F7-41F8C6552111}">
      <dsp:nvSpPr>
        <dsp:cNvPr id="0" name=""/>
        <dsp:cNvSpPr/>
      </dsp:nvSpPr>
      <dsp:spPr>
        <a:xfrm>
          <a:off x="0" y="191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THE SCHOOL ENVIRONMENT</a:t>
          </a:r>
        </a:p>
      </dsp:txBody>
      <dsp:txXfrm>
        <a:off x="40813" y="42725"/>
        <a:ext cx="3703990" cy="754434"/>
      </dsp:txXfrm>
    </dsp:sp>
    <dsp:sp modelId="{09EB7623-159E-49DF-80A9-2548EF539A96}">
      <dsp:nvSpPr>
        <dsp:cNvPr id="0" name=""/>
        <dsp:cNvSpPr/>
      </dsp:nvSpPr>
      <dsp:spPr>
        <a:xfrm rot="5400000">
          <a:off x="6816183" y="-2067186"/>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To understand characteristics, abilities and interests</a:t>
          </a:r>
        </a:p>
        <a:p>
          <a:pPr marL="57150" lvl="1" indent="-57150" algn="l" defTabSz="488950">
            <a:lnSpc>
              <a:spcPct val="90000"/>
            </a:lnSpc>
            <a:spcBef>
              <a:spcPct val="0"/>
            </a:spcBef>
            <a:spcAft>
              <a:spcPct val="15000"/>
            </a:spcAft>
            <a:buChar char="•"/>
          </a:pPr>
          <a:r>
            <a:rPr lang="en-US" sz="1100" kern="1200"/>
            <a:t>To recognize and respect the feelings, needs and uniqueness of others</a:t>
          </a:r>
        </a:p>
      </dsp:txBody>
      <dsp:txXfrm rot="-5400000">
        <a:off x="3785615" y="996032"/>
        <a:ext cx="6697334" cy="603548"/>
      </dsp:txXfrm>
    </dsp:sp>
    <dsp:sp modelId="{8BF04806-D29D-416E-A5B4-5718A9FFC1E1}">
      <dsp:nvSpPr>
        <dsp:cNvPr id="0" name=""/>
        <dsp:cNvSpPr/>
      </dsp:nvSpPr>
      <dsp:spPr>
        <a:xfrm>
          <a:off x="0" y="87977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SELF AND OTHERS</a:t>
          </a:r>
        </a:p>
      </dsp:txBody>
      <dsp:txXfrm>
        <a:off x="40813" y="920588"/>
        <a:ext cx="3703990" cy="754434"/>
      </dsp:txXfrm>
    </dsp:sp>
    <dsp:sp modelId="{0A960B09-23D7-4CCE-A8AE-B7F2E36697E1}">
      <dsp:nvSpPr>
        <dsp:cNvPr id="0" name=""/>
        <dsp:cNvSpPr/>
      </dsp:nvSpPr>
      <dsp:spPr>
        <a:xfrm rot="5400000">
          <a:off x="6816183" y="-1189323"/>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To understand how feelings and behaviors are related to consequences</a:t>
          </a:r>
        </a:p>
        <a:p>
          <a:pPr marL="57150" lvl="1" indent="-57150" algn="l" defTabSz="488950">
            <a:lnSpc>
              <a:spcPct val="90000"/>
            </a:lnSpc>
            <a:spcBef>
              <a:spcPct val="0"/>
            </a:spcBef>
            <a:spcAft>
              <a:spcPct val="15000"/>
            </a:spcAft>
            <a:buChar char="•"/>
          </a:pPr>
          <a:r>
            <a:rPr lang="en-US" sz="1100" kern="1200"/>
            <a:t>To learn how behavior can be changed, if desired</a:t>
          </a:r>
        </a:p>
      </dsp:txBody>
      <dsp:txXfrm rot="-5400000">
        <a:off x="3785615" y="1873895"/>
        <a:ext cx="6697334" cy="603548"/>
      </dsp:txXfrm>
    </dsp:sp>
    <dsp:sp modelId="{3010C46E-827B-4454-84FA-C23638075A23}">
      <dsp:nvSpPr>
        <dsp:cNvPr id="0" name=""/>
        <dsp:cNvSpPr/>
      </dsp:nvSpPr>
      <dsp:spPr>
        <a:xfrm>
          <a:off x="0" y="1757638"/>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ATTITUDES AND BEHAVIORS</a:t>
          </a:r>
        </a:p>
      </dsp:txBody>
      <dsp:txXfrm>
        <a:off x="40813" y="1798451"/>
        <a:ext cx="3703990" cy="754434"/>
      </dsp:txXfrm>
    </dsp:sp>
    <dsp:sp modelId="{90DCA8C0-9400-4021-BB36-28E5F1394952}">
      <dsp:nvSpPr>
        <dsp:cNvPr id="0" name=""/>
        <dsp:cNvSpPr/>
      </dsp:nvSpPr>
      <dsp:spPr>
        <a:xfrm rot="5400000">
          <a:off x="6816183" y="-311459"/>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To understand the decision-making and problem-solving process</a:t>
          </a:r>
        </a:p>
        <a:p>
          <a:pPr marL="57150" lvl="1" indent="-57150" algn="l" defTabSz="488950">
            <a:lnSpc>
              <a:spcPct val="90000"/>
            </a:lnSpc>
            <a:spcBef>
              <a:spcPct val="0"/>
            </a:spcBef>
            <a:spcAft>
              <a:spcPct val="15000"/>
            </a:spcAft>
            <a:buChar char="•"/>
          </a:pPr>
          <a:r>
            <a:rPr lang="en-US" sz="1100" kern="1200"/>
            <a:t>To know when and how to ask for help</a:t>
          </a:r>
        </a:p>
      </dsp:txBody>
      <dsp:txXfrm rot="-5400000">
        <a:off x="3785615" y="2751759"/>
        <a:ext cx="6697334" cy="603548"/>
      </dsp:txXfrm>
    </dsp:sp>
    <dsp:sp modelId="{3B65697B-7FEF-4121-AA19-1230A8401658}">
      <dsp:nvSpPr>
        <dsp:cNvPr id="0" name=""/>
        <dsp:cNvSpPr/>
      </dsp:nvSpPr>
      <dsp:spPr>
        <a:xfrm>
          <a:off x="0" y="2635502"/>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DECISION-MAKING AND PROBLEM SOLVING</a:t>
          </a:r>
        </a:p>
      </dsp:txBody>
      <dsp:txXfrm>
        <a:off x="40813" y="2676315"/>
        <a:ext cx="3703990" cy="754434"/>
      </dsp:txXfrm>
    </dsp:sp>
    <dsp:sp modelId="{DC0E8EF0-6D7F-4441-A9AE-5819473F483C}">
      <dsp:nvSpPr>
        <dsp:cNvPr id="0" name=""/>
        <dsp:cNvSpPr/>
      </dsp:nvSpPr>
      <dsp:spPr>
        <a:xfrm rot="5400000">
          <a:off x="6816183" y="566403"/>
          <a:ext cx="668848"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n-US" sz="1100" kern="1200"/>
            <a:t>To gain skills that will later be used in the workplace (cooperation, following directions, meeting deadlines)</a:t>
          </a:r>
        </a:p>
        <a:p>
          <a:pPr marL="57150" lvl="1" indent="-57150" algn="l" defTabSz="488950">
            <a:lnSpc>
              <a:spcPct val="90000"/>
            </a:lnSpc>
            <a:spcBef>
              <a:spcPct val="0"/>
            </a:spcBef>
            <a:spcAft>
              <a:spcPct val="15000"/>
            </a:spcAft>
            <a:buChar char="•"/>
          </a:pPr>
          <a:r>
            <a:rPr lang="en-US" sz="1100" kern="1200"/>
            <a:t>To understand and value the world of work</a:t>
          </a:r>
        </a:p>
        <a:p>
          <a:pPr marL="57150" lvl="1" indent="-57150" algn="l" defTabSz="488950">
            <a:lnSpc>
              <a:spcPct val="90000"/>
            </a:lnSpc>
            <a:spcBef>
              <a:spcPct val="0"/>
            </a:spcBef>
            <a:spcAft>
              <a:spcPct val="15000"/>
            </a:spcAft>
            <a:buChar char="•"/>
          </a:pPr>
          <a:r>
            <a:rPr lang="en-US" sz="1100" kern="1200"/>
            <a:t>To understand the correlation between interests, abilities and occupations</a:t>
          </a:r>
        </a:p>
      </dsp:txBody>
      <dsp:txXfrm rot="-5400000">
        <a:off x="3785615" y="3629621"/>
        <a:ext cx="6697334" cy="603548"/>
      </dsp:txXfrm>
    </dsp:sp>
    <dsp:sp modelId="{1335F0D6-FA65-45DC-96AA-CC8EC68BDDCA}">
      <dsp:nvSpPr>
        <dsp:cNvPr id="0" name=""/>
        <dsp:cNvSpPr/>
      </dsp:nvSpPr>
      <dsp:spPr>
        <a:xfrm>
          <a:off x="0" y="3513365"/>
          <a:ext cx="3785616" cy="8360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kern="1200"/>
            <a:t>CAREER AWARENESS</a:t>
          </a:r>
        </a:p>
      </dsp:txBody>
      <dsp:txXfrm>
        <a:off x="40813" y="3554178"/>
        <a:ext cx="3703990" cy="754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6FB10-C6FD-4ABA-A962-A8B46CFB485E}">
      <dsp:nvSpPr>
        <dsp:cNvPr id="0" name=""/>
        <dsp:cNvSpPr/>
      </dsp:nvSpPr>
      <dsp:spPr>
        <a:xfrm rot="10800000">
          <a:off x="1900733" y="818"/>
          <a:ext cx="7044131" cy="11730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643" tIns="68580" rIns="128016" bIns="68580" numCol="1" spcCol="1270" anchor="t" anchorCtr="0">
          <a:noAutofit/>
        </a:bodyPr>
        <a:lstStyle/>
        <a:p>
          <a:pPr marL="0" lvl="0" indent="0" algn="ctr" defTabSz="800100">
            <a:lnSpc>
              <a:spcPct val="90000"/>
            </a:lnSpc>
            <a:spcBef>
              <a:spcPct val="0"/>
            </a:spcBef>
            <a:spcAft>
              <a:spcPct val="35000"/>
            </a:spcAft>
            <a:buNone/>
          </a:pPr>
          <a:r>
            <a:rPr lang="en-US" sz="1800" kern="1200" dirty="0"/>
            <a:t>PERSONAL/SOCIAL SKILLS</a:t>
          </a:r>
        </a:p>
        <a:p>
          <a:pPr marL="114300" lvl="1" indent="-114300" algn="l" defTabSz="533400">
            <a:lnSpc>
              <a:spcPct val="90000"/>
            </a:lnSpc>
            <a:spcBef>
              <a:spcPct val="0"/>
            </a:spcBef>
            <a:spcAft>
              <a:spcPct val="15000"/>
            </a:spcAft>
            <a:buClr>
              <a:schemeClr val="bg1"/>
            </a:buClr>
            <a:buFont typeface="Arial" panose="020B0604020202020204" pitchFamily="34" charset="0"/>
            <a:buNone/>
          </a:pPr>
          <a:r>
            <a:rPr lang="en-US" sz="1200" kern="1200" dirty="0"/>
            <a:t>   How to interact with peers                     How to appropriately express feelings</a:t>
          </a:r>
        </a:p>
        <a:p>
          <a:pPr marL="114300" lvl="1" indent="-114300" algn="l" defTabSz="533400">
            <a:lnSpc>
              <a:spcPct val="90000"/>
            </a:lnSpc>
            <a:spcBef>
              <a:spcPct val="0"/>
            </a:spcBef>
            <a:spcAft>
              <a:spcPct val="15000"/>
            </a:spcAft>
            <a:buFont typeface="Arial" panose="020B0604020202020204" pitchFamily="34" charset="0"/>
            <a:buNone/>
          </a:pPr>
          <a:r>
            <a:rPr lang="en-US" sz="1200" kern="1200" dirty="0"/>
            <a:t>   Coping with change		          Improving communication skills</a:t>
          </a:r>
        </a:p>
        <a:p>
          <a:pPr marL="114300" lvl="1" indent="-114300" algn="l" defTabSz="533400">
            <a:lnSpc>
              <a:spcPct val="90000"/>
            </a:lnSpc>
            <a:spcBef>
              <a:spcPct val="0"/>
            </a:spcBef>
            <a:spcAft>
              <a:spcPct val="15000"/>
            </a:spcAft>
            <a:buFont typeface="Arial" panose="020B0604020202020204" pitchFamily="34" charset="0"/>
            <a:buNone/>
          </a:pPr>
          <a:r>
            <a:rPr lang="en-US" sz="1200" kern="1200" dirty="0"/>
            <a:t>   How to manage anger		          How to resolve conflict                                                             Building self-esteem                                Dealing with grief and loss (including divorce and separation) </a:t>
          </a:r>
        </a:p>
      </dsp:txBody>
      <dsp:txXfrm rot="10800000">
        <a:off x="2194006" y="818"/>
        <a:ext cx="6750858" cy="1173091"/>
      </dsp:txXfrm>
    </dsp:sp>
    <dsp:sp modelId="{C6395F8A-8DFC-4049-9155-7F4CE3D1F2E9}">
      <dsp:nvSpPr>
        <dsp:cNvPr id="0" name=""/>
        <dsp:cNvSpPr/>
      </dsp:nvSpPr>
      <dsp:spPr>
        <a:xfrm>
          <a:off x="1570735" y="231737"/>
          <a:ext cx="711253" cy="711253"/>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E4AD4E-D179-4F5F-808D-DEDD5FAC329C}">
      <dsp:nvSpPr>
        <dsp:cNvPr id="0" name=""/>
        <dsp:cNvSpPr/>
      </dsp:nvSpPr>
      <dsp:spPr>
        <a:xfrm rot="10800000">
          <a:off x="1939176" y="1364782"/>
          <a:ext cx="6992874" cy="136999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643"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kern="1200" dirty="0"/>
            <a:t>ACADEMIC SKILLS</a:t>
          </a:r>
        </a:p>
        <a:p>
          <a:pPr marL="0" lvl="0" indent="0" algn="ctr" defTabSz="800100">
            <a:lnSpc>
              <a:spcPct val="90000"/>
            </a:lnSpc>
            <a:spcBef>
              <a:spcPct val="0"/>
            </a:spcBef>
            <a:spcAft>
              <a:spcPct val="35000"/>
            </a:spcAft>
            <a:buNone/>
          </a:pPr>
          <a:r>
            <a:rPr lang="en-US" sz="1400" kern="1200" dirty="0"/>
            <a:t> Developing a positive attitude about school and learning</a:t>
          </a:r>
        </a:p>
        <a:p>
          <a:pPr marL="0" lvl="0" indent="0" algn="ctr" defTabSz="800100">
            <a:lnSpc>
              <a:spcPct val="90000"/>
            </a:lnSpc>
            <a:spcBef>
              <a:spcPct val="0"/>
            </a:spcBef>
            <a:spcAft>
              <a:spcPct val="35000"/>
            </a:spcAft>
            <a:buNone/>
          </a:pPr>
          <a:r>
            <a:rPr lang="en-US" sz="1400" kern="1200" dirty="0"/>
            <a:t> Setting goals and priorities</a:t>
          </a:r>
        </a:p>
        <a:p>
          <a:pPr marL="0" lvl="0" indent="0" algn="ctr" defTabSz="800100">
            <a:lnSpc>
              <a:spcPct val="90000"/>
            </a:lnSpc>
            <a:spcBef>
              <a:spcPct val="0"/>
            </a:spcBef>
            <a:spcAft>
              <a:spcPct val="35000"/>
            </a:spcAft>
            <a:buNone/>
          </a:pPr>
          <a:r>
            <a:rPr lang="en-US" sz="1400" kern="1200" dirty="0"/>
            <a:t> Increasing study and test-taking skills while reducing test-taking anxiety</a:t>
          </a:r>
        </a:p>
        <a:p>
          <a:pPr marL="0" lvl="0" indent="0" algn="ctr" defTabSz="800100">
            <a:lnSpc>
              <a:spcPct val="90000"/>
            </a:lnSpc>
            <a:spcBef>
              <a:spcPct val="0"/>
            </a:spcBef>
            <a:spcAft>
              <a:spcPct val="35000"/>
            </a:spcAft>
            <a:buNone/>
          </a:pPr>
          <a:endParaRPr lang="en-US" sz="1000" kern="1200" dirty="0"/>
        </a:p>
      </dsp:txBody>
      <dsp:txXfrm rot="10800000">
        <a:off x="2281675" y="1364782"/>
        <a:ext cx="6650375" cy="1369995"/>
      </dsp:txXfrm>
    </dsp:sp>
    <dsp:sp modelId="{A7880145-F4A9-4925-A787-4381E3436DD1}">
      <dsp:nvSpPr>
        <dsp:cNvPr id="0" name=""/>
        <dsp:cNvSpPr/>
      </dsp:nvSpPr>
      <dsp:spPr>
        <a:xfrm>
          <a:off x="1583549" y="1694153"/>
          <a:ext cx="711253" cy="711253"/>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20CC31-0277-40FD-8165-A0642CC27A18}">
      <dsp:nvSpPr>
        <dsp:cNvPr id="0" name=""/>
        <dsp:cNvSpPr/>
      </dsp:nvSpPr>
      <dsp:spPr>
        <a:xfrm rot="10800000">
          <a:off x="1939176" y="2925650"/>
          <a:ext cx="6992874" cy="854976"/>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643" tIns="53340" rIns="99568" bIns="53340"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800" kern="1200" dirty="0"/>
            <a:t>MUTLICULTURAL and GLOBAL CITIZENSHIP</a:t>
          </a:r>
        </a:p>
        <a:p>
          <a:pPr marL="0" lvl="0" indent="0" algn="ctr" defTabSz="622300">
            <a:lnSpc>
              <a:spcPct val="90000"/>
            </a:lnSpc>
            <a:spcBef>
              <a:spcPct val="0"/>
            </a:spcBef>
            <a:spcAft>
              <a:spcPct val="35000"/>
            </a:spcAft>
            <a:buNone/>
          </a:pPr>
          <a:r>
            <a:rPr lang="en-US" sz="1400" kern="1200" dirty="0"/>
            <a:t>To appreciate one’s home, school and community and to be a positive contributing member of one’s environment</a:t>
          </a:r>
        </a:p>
      </dsp:txBody>
      <dsp:txXfrm rot="10800000">
        <a:off x="2152920" y="2925650"/>
        <a:ext cx="6779130" cy="854976"/>
      </dsp:txXfrm>
    </dsp:sp>
    <dsp:sp modelId="{722A1648-2A76-4085-9B45-203853F195BE}">
      <dsp:nvSpPr>
        <dsp:cNvPr id="0" name=""/>
        <dsp:cNvSpPr/>
      </dsp:nvSpPr>
      <dsp:spPr>
        <a:xfrm>
          <a:off x="1583549" y="2997511"/>
          <a:ext cx="711253" cy="711253"/>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CCD37-90E3-4C49-972B-D4C88B29AE33}">
      <dsp:nvSpPr>
        <dsp:cNvPr id="0" name=""/>
        <dsp:cNvSpPr/>
      </dsp:nvSpPr>
      <dsp:spPr>
        <a:xfrm>
          <a:off x="0" y="0"/>
          <a:ext cx="4351338" cy="435133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474C6-4FE6-4B26-92C3-322307BF8389}">
      <dsp:nvSpPr>
        <dsp:cNvPr id="0" name=""/>
        <dsp:cNvSpPr/>
      </dsp:nvSpPr>
      <dsp:spPr>
        <a:xfrm>
          <a:off x="2175669" y="0"/>
          <a:ext cx="8339931" cy="4351338"/>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Teacher Consultation</a:t>
          </a:r>
        </a:p>
      </dsp:txBody>
      <dsp:txXfrm>
        <a:off x="2175669" y="0"/>
        <a:ext cx="4169965" cy="2066885"/>
      </dsp:txXfrm>
    </dsp:sp>
    <dsp:sp modelId="{A4D14D0D-F08A-4AB6-8181-CD0EA0E1C859}">
      <dsp:nvSpPr>
        <dsp:cNvPr id="0" name=""/>
        <dsp:cNvSpPr/>
      </dsp:nvSpPr>
      <dsp:spPr>
        <a:xfrm>
          <a:off x="1142226" y="2066885"/>
          <a:ext cx="2066885" cy="206688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4D03B-D936-47E1-9EA6-A3D1107B6540}">
      <dsp:nvSpPr>
        <dsp:cNvPr id="0" name=""/>
        <dsp:cNvSpPr/>
      </dsp:nvSpPr>
      <dsp:spPr>
        <a:xfrm>
          <a:off x="2175669" y="2066885"/>
          <a:ext cx="8339931" cy="206688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t>Parent Consultation</a:t>
          </a:r>
        </a:p>
      </dsp:txBody>
      <dsp:txXfrm>
        <a:off x="2175669" y="2066885"/>
        <a:ext cx="4169965" cy="2066885"/>
      </dsp:txXfrm>
    </dsp:sp>
    <dsp:sp modelId="{9951EA13-EAB4-48BE-87CE-6BA773B5B5A3}">
      <dsp:nvSpPr>
        <dsp:cNvPr id="0" name=""/>
        <dsp:cNvSpPr/>
      </dsp:nvSpPr>
      <dsp:spPr>
        <a:xfrm>
          <a:off x="6345634" y="0"/>
          <a:ext cx="4169965" cy="20668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The school counselor assists and consults with teachers in areas such as: response to intervention, guidance related activities, group dynamics, behavior management, conflict resolution, crisis intervention, student assistance team efforts, special school-wide activities, and special committees.</a:t>
          </a:r>
        </a:p>
      </dsp:txBody>
      <dsp:txXfrm>
        <a:off x="6345634" y="0"/>
        <a:ext cx="4169965" cy="2066885"/>
      </dsp:txXfrm>
    </dsp:sp>
    <dsp:sp modelId="{37413865-EBA0-444C-AAEF-D00BEB1E9AE5}">
      <dsp:nvSpPr>
        <dsp:cNvPr id="0" name=""/>
        <dsp:cNvSpPr/>
      </dsp:nvSpPr>
      <dsp:spPr>
        <a:xfrm>
          <a:off x="6345634" y="2066885"/>
          <a:ext cx="4169965" cy="206688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a:lnSpc>
              <a:spcPct val="90000"/>
            </a:lnSpc>
            <a:spcBef>
              <a:spcPct val="0"/>
            </a:spcBef>
            <a:spcAft>
              <a:spcPct val="15000"/>
            </a:spcAft>
            <a:buChar char="•"/>
          </a:pPr>
          <a:r>
            <a:rPr lang="en-US" sz="1600" kern="1200"/>
            <a:t>The school counselor is available to all parents of our students. Some of the areas in which we may work together are: new student orientation, home school relations, helping students achieve success academically, personally, socially and in a future career, self-esteem building, parenting issues, dealing with crisis, referrals to community agencies.</a:t>
          </a:r>
        </a:p>
      </dsp:txBody>
      <dsp:txXfrm>
        <a:off x="6345634" y="2066885"/>
        <a:ext cx="4169965" cy="2066885"/>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37AC6-5855-4BB3-8334-D1773ACED5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760C47-A232-4A84-B469-025A7CD0FB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F0B9DA-06F2-4123-9F4E-538C844B6C1F}"/>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5" name="Footer Placeholder 4">
            <a:extLst>
              <a:ext uri="{FF2B5EF4-FFF2-40B4-BE49-F238E27FC236}">
                <a16:creationId xmlns:a16="http://schemas.microsoft.com/office/drawing/2014/main" id="{3C081660-A48D-40FA-BDCF-93921302CA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3757E-1182-4518-902A-0D3B15B7CA07}"/>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1986329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BD8B7-C596-4E34-B89E-C0EB75BD0F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BF5642-E195-476F-95E8-C2BD4038EA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1CC43-6DEF-41E7-92E8-C42BCAA7E717}"/>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5" name="Footer Placeholder 4">
            <a:extLst>
              <a:ext uri="{FF2B5EF4-FFF2-40B4-BE49-F238E27FC236}">
                <a16:creationId xmlns:a16="http://schemas.microsoft.com/office/drawing/2014/main" id="{CA19D859-64DA-427F-9099-96DB4E12AD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9C479D-2E6F-440C-A501-94EC6D849E7E}"/>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326618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20A0B0-7995-491C-A4CB-C8DA2279EE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82C803-DB10-402D-8388-C5773E76CD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CEC254-2CAE-4FCA-8F45-29E088AF09BE}"/>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5" name="Footer Placeholder 4">
            <a:extLst>
              <a:ext uri="{FF2B5EF4-FFF2-40B4-BE49-F238E27FC236}">
                <a16:creationId xmlns:a16="http://schemas.microsoft.com/office/drawing/2014/main" id="{27B0A585-AC9A-4CCB-ABF5-EB2E45BCFC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CAE12-91C9-48FC-B564-74B325278964}"/>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425069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ED85-FDE3-46BF-B25F-B0CD598D9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A73E1-2DB4-4A71-9042-C025E21435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39D84E-6A26-43D0-90FA-B483EE5A85F0}"/>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5" name="Footer Placeholder 4">
            <a:extLst>
              <a:ext uri="{FF2B5EF4-FFF2-40B4-BE49-F238E27FC236}">
                <a16:creationId xmlns:a16="http://schemas.microsoft.com/office/drawing/2014/main" id="{405AC30B-DE44-4DFE-BF33-77651E9FF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FAA0D4-63A9-4CEE-BB7E-24956B04476B}"/>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8904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E8A96-8943-4756-A11E-F0DE1670D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DEC7FB-C047-4C86-973B-68AFACAA3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24BAF-A962-48B6-87A9-EEABBFECBA0E}"/>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5" name="Footer Placeholder 4">
            <a:extLst>
              <a:ext uri="{FF2B5EF4-FFF2-40B4-BE49-F238E27FC236}">
                <a16:creationId xmlns:a16="http://schemas.microsoft.com/office/drawing/2014/main" id="{4DD87CBA-1B41-4AC7-BE20-3F39F174C6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060A71-0962-4A99-92B1-E2D4EB340FDD}"/>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271779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AECB9-DD27-40B2-AB64-FAEC44AEE8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E84200-24D8-4E85-902F-72A8E96F0A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41731B-DFA9-4C4D-BDE5-0EAE23E7033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48FFD1-FE86-4C2E-AAFB-2DE5B23E5A01}"/>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6" name="Footer Placeholder 5">
            <a:extLst>
              <a:ext uri="{FF2B5EF4-FFF2-40B4-BE49-F238E27FC236}">
                <a16:creationId xmlns:a16="http://schemas.microsoft.com/office/drawing/2014/main" id="{BEE29694-ADB4-4976-A2E1-CDE3EFDDAC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F9EF8-3C18-498B-B043-F44A7CA59DD6}"/>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103239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CD41A-EABE-41BB-B9AD-47E4351497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C0E1EE-FDF5-400F-A5C7-F15653CD4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4D1344-6861-4AB8-B80D-AAD1F0A511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DED3DD-682F-4657-8D84-EB9094E3C6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4AA8E9-30E7-4D76-8C2F-0702872571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4792795-5115-45D5-8859-A3ED66435D73}"/>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8" name="Footer Placeholder 7">
            <a:extLst>
              <a:ext uri="{FF2B5EF4-FFF2-40B4-BE49-F238E27FC236}">
                <a16:creationId xmlns:a16="http://schemas.microsoft.com/office/drawing/2014/main" id="{8AD01758-D7F8-4850-89DC-4084B11230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4E049D-A5F8-4C75-B9E8-6CC3C5EEB865}"/>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3811361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E0229-43BB-44A9-AE12-06F0834A82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772B1F-1E78-4406-862E-A70C0B1D29EE}"/>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4" name="Footer Placeholder 3">
            <a:extLst>
              <a:ext uri="{FF2B5EF4-FFF2-40B4-BE49-F238E27FC236}">
                <a16:creationId xmlns:a16="http://schemas.microsoft.com/office/drawing/2014/main" id="{17E2F544-EFE3-4BB8-99D2-75C3C12B13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9BD18A3-2ADD-4AF2-ABE1-9B0387341075}"/>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3291400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01C8AB-7A8D-437B-B337-8EC94DDE6BCA}"/>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3" name="Footer Placeholder 2">
            <a:extLst>
              <a:ext uri="{FF2B5EF4-FFF2-40B4-BE49-F238E27FC236}">
                <a16:creationId xmlns:a16="http://schemas.microsoft.com/office/drawing/2014/main" id="{5823F8D5-F57F-4CFA-8256-96EB1A8A4B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638C6B-236D-4731-BC93-CDC41AE460C3}"/>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896239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C6CEF-67D4-44BF-965D-3DF544FA67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4A0007-8769-43A5-BDDB-9323F33FC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AA1227-E164-4E0E-B956-F54803467C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E680E4-DCA6-44B5-B342-9E1328213312}"/>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6" name="Footer Placeholder 5">
            <a:extLst>
              <a:ext uri="{FF2B5EF4-FFF2-40B4-BE49-F238E27FC236}">
                <a16:creationId xmlns:a16="http://schemas.microsoft.com/office/drawing/2014/main" id="{C2A96BBF-D373-453F-9D8C-D5FE252578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D561C-FB1D-4083-80B6-E40C8DD5F4E2}"/>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145031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9E823-8EC8-4E80-9CEE-947C9C8C5F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0159BA-D749-494C-80BF-7E06DA24FF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92B3085-EC93-4EFC-8B04-DC1FEFFB3C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A9E0E5-913F-4A86-A2F6-99B45347EE08}"/>
              </a:ext>
            </a:extLst>
          </p:cNvPr>
          <p:cNvSpPr>
            <a:spLocks noGrp="1"/>
          </p:cNvSpPr>
          <p:nvPr>
            <p:ph type="dt" sz="half" idx="10"/>
          </p:nvPr>
        </p:nvSpPr>
        <p:spPr/>
        <p:txBody>
          <a:bodyPr/>
          <a:lstStyle/>
          <a:p>
            <a:fld id="{FBB87737-7F13-48A0-8164-39AE5791814E}" type="datetimeFigureOut">
              <a:rPr lang="en-US" smtClean="0"/>
              <a:t>8/6/2021</a:t>
            </a:fld>
            <a:endParaRPr lang="en-US"/>
          </a:p>
        </p:txBody>
      </p:sp>
      <p:sp>
        <p:nvSpPr>
          <p:cNvPr id="6" name="Footer Placeholder 5">
            <a:extLst>
              <a:ext uri="{FF2B5EF4-FFF2-40B4-BE49-F238E27FC236}">
                <a16:creationId xmlns:a16="http://schemas.microsoft.com/office/drawing/2014/main" id="{F9F02999-BBA0-43FB-9AD0-70B6634E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18BA7-3297-4516-B0FF-B18EA98D0EBE}"/>
              </a:ext>
            </a:extLst>
          </p:cNvPr>
          <p:cNvSpPr>
            <a:spLocks noGrp="1"/>
          </p:cNvSpPr>
          <p:nvPr>
            <p:ph type="sldNum" sz="quarter" idx="12"/>
          </p:nvPr>
        </p:nvSpPr>
        <p:spPr/>
        <p:txBody>
          <a:bodyPr/>
          <a:lstStyle/>
          <a:p>
            <a:fld id="{828EE976-0C91-485E-9631-4BDD77879388}" type="slidenum">
              <a:rPr lang="en-US" smtClean="0"/>
              <a:t>‹#›</a:t>
            </a:fld>
            <a:endParaRPr lang="en-US"/>
          </a:p>
        </p:txBody>
      </p:sp>
    </p:spTree>
    <p:extLst>
      <p:ext uri="{BB962C8B-B14F-4D97-AF65-F5344CB8AC3E}">
        <p14:creationId xmlns:p14="http://schemas.microsoft.com/office/powerpoint/2010/main" val="296946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0145C8-C6CF-4249-B745-A2F2B55AF5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959AA9-08DA-483B-92E6-A41F3B06E9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A252F9-41B4-4E11-8A57-0682668682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87737-7F13-48A0-8164-39AE5791814E}" type="datetimeFigureOut">
              <a:rPr lang="en-US" smtClean="0"/>
              <a:t>8/6/2021</a:t>
            </a:fld>
            <a:endParaRPr lang="en-US"/>
          </a:p>
        </p:txBody>
      </p:sp>
      <p:sp>
        <p:nvSpPr>
          <p:cNvPr id="5" name="Footer Placeholder 4">
            <a:extLst>
              <a:ext uri="{FF2B5EF4-FFF2-40B4-BE49-F238E27FC236}">
                <a16:creationId xmlns:a16="http://schemas.microsoft.com/office/drawing/2014/main" id="{9930CFEB-5795-4BB3-BCCD-96A46B8E3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30C03C-F449-4B26-8BBF-8458F939B1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EE976-0C91-485E-9631-4BDD77879388}" type="slidenum">
              <a:rPr lang="en-US" smtClean="0"/>
              <a:t>‹#›</a:t>
            </a:fld>
            <a:endParaRPr lang="en-US"/>
          </a:p>
        </p:txBody>
      </p:sp>
    </p:spTree>
    <p:extLst>
      <p:ext uri="{BB962C8B-B14F-4D97-AF65-F5344CB8AC3E}">
        <p14:creationId xmlns:p14="http://schemas.microsoft.com/office/powerpoint/2010/main" val="2819004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2.xml"/><Relationship Id="rId7" Type="http://schemas.openxmlformats.org/officeDocument/2006/relationships/diagramColors" Target="../diagrams/colors2.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diagramQuickStyle" Target="../diagrams/quickStyle2.xml"/><Relationship Id="rId11" Type="http://schemas.openxmlformats.org/officeDocument/2006/relationships/image" Target="../media/image3.png"/><Relationship Id="rId5" Type="http://schemas.openxmlformats.org/officeDocument/2006/relationships/diagramLayout" Target="../diagrams/layout2.xml"/><Relationship Id="rId10" Type="http://schemas.openxmlformats.org/officeDocument/2006/relationships/image" Target="../media/image5.svg"/><Relationship Id="rId4" Type="http://schemas.openxmlformats.org/officeDocument/2006/relationships/diagramData" Target="../diagrams/data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diagramQuickStyle" Target="../diagrams/quickStyle3.xml"/><Relationship Id="rId11" Type="http://schemas.openxmlformats.org/officeDocument/2006/relationships/image" Target="../media/image3.png"/><Relationship Id="rId5" Type="http://schemas.openxmlformats.org/officeDocument/2006/relationships/diagramLayout" Target="../diagrams/layout3.xml"/><Relationship Id="rId10" Type="http://schemas.openxmlformats.org/officeDocument/2006/relationships/image" Target="../media/image7.svg"/><Relationship Id="rId4" Type="http://schemas.openxmlformats.org/officeDocument/2006/relationships/diagramData" Target="../diagrams/data3.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slideLayout" Target="../slideLayouts/slideLayout2.xml"/><Relationship Id="rId7" Type="http://schemas.openxmlformats.org/officeDocument/2006/relationships/diagramColors" Target="../diagrams/colors4.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diagramQuickStyle" Target="../diagrams/quickStyle4.xml"/><Relationship Id="rId11" Type="http://schemas.openxmlformats.org/officeDocument/2006/relationships/image" Target="../media/image3.png"/><Relationship Id="rId5" Type="http://schemas.openxmlformats.org/officeDocument/2006/relationships/diagramLayout" Target="../diagrams/layout4.xml"/><Relationship Id="rId10" Type="http://schemas.openxmlformats.org/officeDocument/2006/relationships/image" Target="../media/image9.svg"/><Relationship Id="rId4" Type="http://schemas.openxmlformats.org/officeDocument/2006/relationships/diagramData" Target="../diagrams/data4.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6" Type="http://schemas.openxmlformats.org/officeDocument/2006/relationships/image" Target="../media/image3.png"/><Relationship Id="rId5" Type="http://schemas.openxmlformats.org/officeDocument/2006/relationships/hyperlink" Target="mailto:odrzywolskim@pcsb.org" TargetMode="Externa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5D3F5-49FB-4915-A669-F8B21BC2BF8D}"/>
              </a:ext>
            </a:extLst>
          </p:cNvPr>
          <p:cNvSpPr>
            <a:spLocks noGrp="1"/>
          </p:cNvSpPr>
          <p:nvPr>
            <p:ph type="ctrTitle"/>
          </p:nvPr>
        </p:nvSpPr>
        <p:spPr>
          <a:xfrm>
            <a:off x="6765678" y="959244"/>
            <a:ext cx="4645250" cy="2889114"/>
          </a:xfrm>
        </p:spPr>
        <p:txBody>
          <a:bodyPr anchor="b">
            <a:normAutofit/>
          </a:bodyPr>
          <a:lstStyle/>
          <a:p>
            <a:r>
              <a:rPr lang="en-US" dirty="0">
                <a:latin typeface="+mn-lt"/>
              </a:rPr>
              <a:t>Meet Our School Counselor</a:t>
            </a:r>
          </a:p>
        </p:txBody>
      </p:sp>
      <p:sp>
        <p:nvSpPr>
          <p:cNvPr id="3" name="Subtitle 2">
            <a:extLst>
              <a:ext uri="{FF2B5EF4-FFF2-40B4-BE49-F238E27FC236}">
                <a16:creationId xmlns:a16="http://schemas.microsoft.com/office/drawing/2014/main" id="{ECABC6EB-D7F4-4B20-A5BE-AEBC88B600AA}"/>
              </a:ext>
            </a:extLst>
          </p:cNvPr>
          <p:cNvSpPr>
            <a:spLocks noGrp="1"/>
          </p:cNvSpPr>
          <p:nvPr>
            <p:ph type="subTitle" idx="1"/>
          </p:nvPr>
        </p:nvSpPr>
        <p:spPr>
          <a:xfrm>
            <a:off x="5772150" y="4227018"/>
            <a:ext cx="6781799" cy="1147863"/>
          </a:xfrm>
        </p:spPr>
        <p:txBody>
          <a:bodyPr anchor="t">
            <a:noAutofit/>
          </a:bodyPr>
          <a:lstStyle/>
          <a:p>
            <a:r>
              <a:rPr lang="en-US" sz="6000" dirty="0"/>
              <a:t>Mrs. </a:t>
            </a:r>
            <a:r>
              <a:rPr lang="en-US" sz="6000" dirty="0" err="1"/>
              <a:t>Odrzywolski</a:t>
            </a:r>
            <a:r>
              <a:rPr lang="en-US" sz="6000" dirty="0"/>
              <a:t> (Mrs. “O”)</a:t>
            </a:r>
          </a:p>
        </p:txBody>
      </p:sp>
      <p:sp>
        <p:nvSpPr>
          <p:cNvPr id="18" name="Freeform: Shape 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erson wearing glasses and smiling at the camera&#10;&#10;Description automatically generated">
            <a:extLst>
              <a:ext uri="{FF2B5EF4-FFF2-40B4-BE49-F238E27FC236}">
                <a16:creationId xmlns:a16="http://schemas.microsoft.com/office/drawing/2014/main" id="{AB57D30B-92F7-4421-B1FA-32ABE692FF9E}"/>
              </a:ext>
            </a:extLst>
          </p:cNvPr>
          <p:cNvPicPr>
            <a:picLocks noChangeAspect="1"/>
          </p:cNvPicPr>
          <p:nvPr/>
        </p:nvPicPr>
        <p:blipFill rotWithShape="1">
          <a:blip r:embed="rId2">
            <a:extLst>
              <a:ext uri="{28A0092B-C50C-407E-A947-70E740481C1C}">
                <a14:useLocalDpi xmlns:a14="http://schemas.microsoft.com/office/drawing/2010/main" val="0"/>
              </a:ext>
            </a:extLst>
          </a:blip>
          <a:srcRect r="-1" b="24010"/>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544554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Click="0" advTm="12000">
        <p14:prism/>
      </p:transition>
    </mc:Choice>
    <mc:Fallback xmlns="">
      <p:transition spd="slow"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052C7A-43DB-4108-9EB5-8D4D689AF065}"/>
              </a:ext>
            </a:extLst>
          </p:cNvPr>
          <p:cNvSpPr>
            <a:spLocks noGrp="1"/>
          </p:cNvSpPr>
          <p:nvPr>
            <p:ph type="title"/>
          </p:nvPr>
        </p:nvSpPr>
        <p:spPr>
          <a:xfrm>
            <a:off x="838201" y="365125"/>
            <a:ext cx="5251316" cy="1807305"/>
          </a:xfrm>
        </p:spPr>
        <p:txBody>
          <a:bodyPr>
            <a:normAutofit/>
          </a:bodyPr>
          <a:lstStyle/>
          <a:p>
            <a:r>
              <a:rPr lang="en-US"/>
              <a:t>About Mrs. O</a:t>
            </a:r>
          </a:p>
        </p:txBody>
      </p:sp>
      <p:sp>
        <p:nvSpPr>
          <p:cNvPr id="3" name="Content Placeholder 2">
            <a:extLst>
              <a:ext uri="{FF2B5EF4-FFF2-40B4-BE49-F238E27FC236}">
                <a16:creationId xmlns:a16="http://schemas.microsoft.com/office/drawing/2014/main" id="{D49EB9C0-CC19-4A0E-AA13-D362C210B313}"/>
              </a:ext>
            </a:extLst>
          </p:cNvPr>
          <p:cNvSpPr>
            <a:spLocks noGrp="1"/>
          </p:cNvSpPr>
          <p:nvPr>
            <p:ph idx="1"/>
          </p:nvPr>
        </p:nvSpPr>
        <p:spPr>
          <a:xfrm>
            <a:off x="838200" y="2333297"/>
            <a:ext cx="4619621" cy="3843666"/>
          </a:xfrm>
        </p:spPr>
        <p:txBody>
          <a:bodyPr>
            <a:normAutofit lnSpcReduction="10000"/>
          </a:bodyPr>
          <a:lstStyle/>
          <a:p>
            <a:r>
              <a:rPr lang="en-US" sz="2000" dirty="0"/>
              <a:t>I have a bachelor’s degree in Psychology from the State University of New York, College at Fredonia and a Master’s degree in School Counseling from the University at Buffalo, State University of New York.</a:t>
            </a:r>
          </a:p>
          <a:p>
            <a:r>
              <a:rPr lang="en-US" sz="2000" dirty="0"/>
              <a:t>I moved to Florida </a:t>
            </a:r>
            <a:r>
              <a:rPr lang="en-US" sz="2000"/>
              <a:t>from western New </a:t>
            </a:r>
            <a:r>
              <a:rPr lang="en-US" sz="2000" dirty="0"/>
              <a:t>York (near Buffalo/Niagara Falls) with my husband and two boys.</a:t>
            </a:r>
          </a:p>
          <a:p>
            <a:r>
              <a:rPr lang="en-US" sz="2000" dirty="0"/>
              <a:t>I love to kayak (especially near manatees!), run, bike, and be outside. I enjoy spending time with my family, especially when we’re playing at the beach!</a:t>
            </a:r>
          </a:p>
        </p:txBody>
      </p:sp>
      <p:pic>
        <p:nvPicPr>
          <p:cNvPr id="5" name="Picture 4">
            <a:extLst>
              <a:ext uri="{FF2B5EF4-FFF2-40B4-BE49-F238E27FC236}">
                <a16:creationId xmlns:a16="http://schemas.microsoft.com/office/drawing/2014/main" id="{627D60FC-AE72-4A46-9C68-8C581BCAAB25}"/>
              </a:ext>
            </a:extLst>
          </p:cNvPr>
          <p:cNvPicPr>
            <a:picLocks noChangeAspect="1"/>
          </p:cNvPicPr>
          <p:nvPr/>
        </p:nvPicPr>
        <p:blipFill rotWithShape="1">
          <a:blip r:embed="rId4">
            <a:extLst>
              <a:ext uri="{28A0092B-C50C-407E-A947-70E740481C1C}">
                <a14:useLocalDpi xmlns:a14="http://schemas.microsoft.com/office/drawing/2010/main" val="0"/>
              </a:ext>
            </a:extLst>
          </a:blip>
          <a:srcRect b="1374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Meet the Counselor Recording">
            <a:hlinkClick r:id="" action="ppaction://media"/>
            <a:extLst>
              <a:ext uri="{FF2B5EF4-FFF2-40B4-BE49-F238E27FC236}">
                <a16:creationId xmlns:a16="http://schemas.microsoft.com/office/drawing/2014/main" id="{776555B5-B8D3-4EA9-8527-3B9B923C5FAA}"/>
              </a:ext>
            </a:extLst>
          </p:cNvPr>
          <p:cNvPicPr>
            <a:picLocks noChangeAspect="1"/>
          </p:cNvPicPr>
          <p:nvPr>
            <a:audioFile r:link="rId1"/>
            <p:extLst>
              <p:ext uri="{DAA4B4D4-6D71-4841-9C94-3DE7FCFB9230}">
                <p14:media xmlns:p14="http://schemas.microsoft.com/office/powerpoint/2010/main" r:embed="rId2">
                  <p14:trim st="10440" end="48950.1666"/>
                </p14:media>
              </p:ext>
            </p:extLst>
          </p:nvPr>
        </p:nvPicPr>
        <p:blipFill>
          <a:blip r:embed="rId5"/>
          <a:stretch>
            <a:fillRect/>
          </a:stretch>
        </p:blipFill>
        <p:spPr>
          <a:xfrm>
            <a:off x="4463017" y="1065577"/>
            <a:ext cx="406400" cy="406400"/>
          </a:xfrm>
          <a:prstGeom prst="rect">
            <a:avLst/>
          </a:prstGeom>
        </p:spPr>
      </p:pic>
    </p:spTree>
    <p:extLst>
      <p:ext uri="{BB962C8B-B14F-4D97-AF65-F5344CB8AC3E}">
        <p14:creationId xmlns:p14="http://schemas.microsoft.com/office/powerpoint/2010/main" val="1213431264"/>
      </p:ext>
    </p:extLst>
  </p:cSld>
  <p:clrMapOvr>
    <a:masterClrMapping/>
  </p:clrMapOvr>
  <mc:AlternateContent xmlns:mc="http://schemas.openxmlformats.org/markup-compatibility/2006" xmlns:p14="http://schemas.microsoft.com/office/powerpoint/2010/main">
    <mc:Choice Requires="p14">
      <p:transition spd="med" p14:dur="700" advClick="0" advTm="30000">
        <p:fade/>
      </p:transition>
    </mc:Choice>
    <mc:Fallback xmlns="">
      <p:transition spd="med" advClick="0" advTm="30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2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3EFB93-75B7-42BB-9C88-8FAFE26F9078}"/>
              </a:ext>
            </a:extLst>
          </p:cNvPr>
          <p:cNvSpPr>
            <a:spLocks noGrp="1"/>
          </p:cNvSpPr>
          <p:nvPr>
            <p:ph type="title"/>
          </p:nvPr>
        </p:nvSpPr>
        <p:spPr>
          <a:xfrm>
            <a:off x="838200" y="556995"/>
            <a:ext cx="10515600" cy="1133693"/>
          </a:xfrm>
        </p:spPr>
        <p:txBody>
          <a:bodyPr>
            <a:normAutofit/>
          </a:bodyPr>
          <a:lstStyle/>
          <a:p>
            <a:r>
              <a:rPr lang="en-US" sz="5200"/>
              <a:t>What does a School Counselor do?</a:t>
            </a:r>
          </a:p>
        </p:txBody>
      </p:sp>
      <p:graphicFrame>
        <p:nvGraphicFramePr>
          <p:cNvPr id="5" name="Content Placeholder 2">
            <a:extLst>
              <a:ext uri="{FF2B5EF4-FFF2-40B4-BE49-F238E27FC236}">
                <a16:creationId xmlns:a16="http://schemas.microsoft.com/office/drawing/2014/main" id="{C45B3D03-154B-454F-B839-ECFDBEA02676}"/>
              </a:ext>
            </a:extLst>
          </p:cNvPr>
          <p:cNvGraphicFramePr>
            <a:graphicFrameLocks noGrp="1"/>
          </p:cNvGraphicFramePr>
          <p:nvPr>
            <p:ph idx="1"/>
            <p:extLst>
              <p:ext uri="{D42A27DB-BD31-4B8C-83A1-F6EECF244321}">
                <p14:modId xmlns:p14="http://schemas.microsoft.com/office/powerpoint/2010/main" val="13969063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Meet the Counselor Recording">
            <a:hlinkClick r:id="" action="ppaction://media"/>
            <a:extLst>
              <a:ext uri="{FF2B5EF4-FFF2-40B4-BE49-F238E27FC236}">
                <a16:creationId xmlns:a16="http://schemas.microsoft.com/office/drawing/2014/main" id="{B97E0E34-52CF-4CA8-8F9A-E672B254EC38}"/>
              </a:ext>
            </a:extLst>
          </p:cNvPr>
          <p:cNvPicPr>
            <a:picLocks noChangeAspect="1"/>
          </p:cNvPicPr>
          <p:nvPr>
            <a:audioFile r:link="rId1"/>
            <p:extLst>
              <p:ext uri="{DAA4B4D4-6D71-4841-9C94-3DE7FCFB9230}">
                <p14:media xmlns:p14="http://schemas.microsoft.com/office/powerpoint/2010/main" r:embed="rId2">
                  <p14:trim st="40094" end="40979.1666"/>
                </p14:media>
              </p:ext>
            </p:extLst>
          </p:nvPr>
        </p:nvPicPr>
        <p:blipFill>
          <a:blip r:embed="rId9"/>
          <a:stretch>
            <a:fillRect/>
          </a:stretch>
        </p:blipFill>
        <p:spPr>
          <a:xfrm>
            <a:off x="10734608" y="920641"/>
            <a:ext cx="406400" cy="406400"/>
          </a:xfrm>
          <a:prstGeom prst="rect">
            <a:avLst/>
          </a:prstGeom>
        </p:spPr>
      </p:pic>
    </p:spTree>
    <p:extLst>
      <p:ext uri="{BB962C8B-B14F-4D97-AF65-F5344CB8AC3E}">
        <p14:creationId xmlns:p14="http://schemas.microsoft.com/office/powerpoint/2010/main" val="1177195742"/>
      </p:ext>
    </p:extLst>
  </p:cSld>
  <p:clrMapOvr>
    <a:masterClrMapping/>
  </p:clrMapOvr>
  <mc:AlternateContent xmlns:mc="http://schemas.openxmlformats.org/markup-compatibility/2006" xmlns:p14="http://schemas.microsoft.com/office/powerpoint/2010/main">
    <mc:Choice Requires="p14">
      <p:transition spd="slow" p14:dur="1300" advClick="0" advTm="8000">
        <p14:pan dir="u"/>
      </p:transition>
    </mc:Choice>
    <mc:Fallback xmlns="">
      <p:transition spd="slow" advClick="0" advTm="8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94B0A05-4C7C-44B6-A80C-F6D1123D75E3}"/>
              </a:ext>
            </a:extLst>
          </p:cNvPr>
          <p:cNvSpPr/>
          <p:nvPr/>
        </p:nvSpPr>
        <p:spPr>
          <a:xfrm>
            <a:off x="9697062" y="365123"/>
            <a:ext cx="1419225" cy="1325563"/>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C1031-946E-489F-8F35-557EF1CE8C29}"/>
              </a:ext>
            </a:extLst>
          </p:cNvPr>
          <p:cNvSpPr>
            <a:spLocks noGrp="1"/>
          </p:cNvSpPr>
          <p:nvPr>
            <p:ph type="title"/>
          </p:nvPr>
        </p:nvSpPr>
        <p:spPr>
          <a:xfrm>
            <a:off x="838200" y="230184"/>
            <a:ext cx="10515600" cy="1325563"/>
          </a:xfrm>
        </p:spPr>
        <p:txBody>
          <a:bodyPr/>
          <a:lstStyle/>
          <a:p>
            <a:r>
              <a:rPr lang="en-US" dirty="0"/>
              <a:t>Classroom Lessons	</a:t>
            </a:r>
          </a:p>
        </p:txBody>
      </p:sp>
      <p:graphicFrame>
        <p:nvGraphicFramePr>
          <p:cNvPr id="4" name="Content Placeholder 3">
            <a:extLst>
              <a:ext uri="{FF2B5EF4-FFF2-40B4-BE49-F238E27FC236}">
                <a16:creationId xmlns:a16="http://schemas.microsoft.com/office/drawing/2014/main" id="{3B9B461E-7A47-472D-8C03-595C321D8E8F}"/>
              </a:ext>
            </a:extLst>
          </p:cNvPr>
          <p:cNvGraphicFramePr>
            <a:graphicFrameLocks noGrp="1"/>
          </p:cNvGraphicFramePr>
          <p:nvPr>
            <p:ph idx="1"/>
            <p:extLst>
              <p:ext uri="{D42A27DB-BD31-4B8C-83A1-F6EECF244321}">
                <p14:modId xmlns:p14="http://schemas.microsoft.com/office/powerpoint/2010/main" val="41992479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descr="Teacher">
            <a:extLst>
              <a:ext uri="{FF2B5EF4-FFF2-40B4-BE49-F238E27FC236}">
                <a16:creationId xmlns:a16="http://schemas.microsoft.com/office/drawing/2014/main" id="{C139335E-FCBB-4434-BB9C-2F50C3274595}"/>
              </a:ext>
            </a:extLst>
          </p:cNvPr>
          <p:cNvSpPr/>
          <p:nvPr/>
        </p:nvSpPr>
        <p:spPr>
          <a:xfrm>
            <a:off x="9993236" y="614466"/>
            <a:ext cx="826875" cy="826875"/>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6" name="TextBox 5">
            <a:extLst>
              <a:ext uri="{FF2B5EF4-FFF2-40B4-BE49-F238E27FC236}">
                <a16:creationId xmlns:a16="http://schemas.microsoft.com/office/drawing/2014/main" id="{E00B6325-F101-412E-A996-7C0C0986710B}"/>
              </a:ext>
            </a:extLst>
          </p:cNvPr>
          <p:cNvSpPr txBox="1"/>
          <p:nvPr/>
        </p:nvSpPr>
        <p:spPr>
          <a:xfrm>
            <a:off x="838200" y="1149292"/>
            <a:ext cx="8419374" cy="923330"/>
          </a:xfrm>
          <a:prstGeom prst="rect">
            <a:avLst/>
          </a:prstGeom>
          <a:noFill/>
        </p:spPr>
        <p:txBody>
          <a:bodyPr wrap="square" rtlCol="0">
            <a:spAutoFit/>
          </a:bodyPr>
          <a:lstStyle/>
          <a:p>
            <a:r>
              <a:rPr lang="en-US" dirty="0"/>
              <a:t>Regular classroom instruction is provided to students by school counselors and is reinforced by teachers. </a:t>
            </a:r>
          </a:p>
          <a:p>
            <a:endParaRPr lang="en-US" dirty="0"/>
          </a:p>
        </p:txBody>
      </p:sp>
      <p:pic>
        <p:nvPicPr>
          <p:cNvPr id="8" name="Meet the Counselor Recording">
            <a:hlinkClick r:id="" action="ppaction://media"/>
            <a:extLst>
              <a:ext uri="{FF2B5EF4-FFF2-40B4-BE49-F238E27FC236}">
                <a16:creationId xmlns:a16="http://schemas.microsoft.com/office/drawing/2014/main" id="{D6A6DC20-BC99-45E8-8FF5-C74625644E8E}"/>
              </a:ext>
            </a:extLst>
          </p:cNvPr>
          <p:cNvPicPr>
            <a:picLocks noChangeAspect="1"/>
          </p:cNvPicPr>
          <p:nvPr>
            <a:audioFile r:link="rId1"/>
            <p:extLst>
              <p:ext uri="{DAA4B4D4-6D71-4841-9C94-3DE7FCFB9230}">
                <p14:media xmlns:p14="http://schemas.microsoft.com/office/powerpoint/2010/main" r:embed="rId2">
                  <p14:trim st="47690" end="34054.1666"/>
                </p14:media>
              </p:ext>
            </p:extLst>
          </p:nvPr>
        </p:nvPicPr>
        <p:blipFill>
          <a:blip r:embed="rId11"/>
          <a:stretch>
            <a:fillRect/>
          </a:stretch>
        </p:blipFill>
        <p:spPr>
          <a:xfrm>
            <a:off x="8866052" y="1783959"/>
            <a:ext cx="406400" cy="406400"/>
          </a:xfrm>
          <a:prstGeom prst="rect">
            <a:avLst/>
          </a:prstGeom>
        </p:spPr>
      </p:pic>
    </p:spTree>
    <p:extLst>
      <p:ext uri="{BB962C8B-B14F-4D97-AF65-F5344CB8AC3E}">
        <p14:creationId xmlns:p14="http://schemas.microsoft.com/office/powerpoint/2010/main" val="1191794040"/>
      </p:ext>
    </p:extLst>
  </p:cSld>
  <p:clrMapOvr>
    <a:masterClrMapping/>
  </p:clrMapOvr>
  <mc:AlternateContent xmlns:mc="http://schemas.openxmlformats.org/markup-compatibility/2006" xmlns:p14="http://schemas.microsoft.com/office/powerpoint/2010/main">
    <mc:Choice Requires="p14">
      <p:transition p14:dur="100" advClick="0" advTm="0">
        <p:cut/>
      </p:transition>
    </mc:Choice>
    <mc:Fallback xmlns="">
      <p:transition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75"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FC8EC9BA-EF1B-46EE-8F07-CAE75DC549A5}"/>
              </a:ext>
            </a:extLst>
          </p:cNvPr>
          <p:cNvSpPr/>
          <p:nvPr/>
        </p:nvSpPr>
        <p:spPr>
          <a:xfrm>
            <a:off x="9087725" y="224719"/>
            <a:ext cx="1664251" cy="1606374"/>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2" name="Title 1">
            <a:extLst>
              <a:ext uri="{FF2B5EF4-FFF2-40B4-BE49-F238E27FC236}">
                <a16:creationId xmlns:a16="http://schemas.microsoft.com/office/drawing/2014/main" id="{B487F4E5-99FD-4A55-A942-EF2C77BAF57E}"/>
              </a:ext>
            </a:extLst>
          </p:cNvPr>
          <p:cNvSpPr>
            <a:spLocks noGrp="1"/>
          </p:cNvSpPr>
          <p:nvPr>
            <p:ph type="title"/>
          </p:nvPr>
        </p:nvSpPr>
        <p:spPr/>
        <p:txBody>
          <a:bodyPr/>
          <a:lstStyle/>
          <a:p>
            <a:r>
              <a:rPr lang="en-US" dirty="0"/>
              <a:t>Counseling Services</a:t>
            </a:r>
          </a:p>
        </p:txBody>
      </p:sp>
      <p:graphicFrame>
        <p:nvGraphicFramePr>
          <p:cNvPr id="7" name="Content Placeholder 6">
            <a:extLst>
              <a:ext uri="{FF2B5EF4-FFF2-40B4-BE49-F238E27FC236}">
                <a16:creationId xmlns:a16="http://schemas.microsoft.com/office/drawing/2014/main" id="{D226D927-5FA8-450E-BF17-31D1640CEB96}"/>
              </a:ext>
            </a:extLst>
          </p:cNvPr>
          <p:cNvGraphicFramePr>
            <a:graphicFrameLocks noGrp="1"/>
          </p:cNvGraphicFramePr>
          <p:nvPr>
            <p:ph idx="1"/>
            <p:extLst>
              <p:ext uri="{D42A27DB-BD31-4B8C-83A1-F6EECF244321}">
                <p14:modId xmlns:p14="http://schemas.microsoft.com/office/powerpoint/2010/main" val="3313741566"/>
              </p:ext>
            </p:extLst>
          </p:nvPr>
        </p:nvGraphicFramePr>
        <p:xfrm>
          <a:off x="838200" y="2395517"/>
          <a:ext cx="10515600" cy="37814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Rectangle 4" descr="Handshake">
            <a:extLst>
              <a:ext uri="{FF2B5EF4-FFF2-40B4-BE49-F238E27FC236}">
                <a16:creationId xmlns:a16="http://schemas.microsoft.com/office/drawing/2014/main" id="{A2BD221B-DAE2-495D-8312-5664ED9993B2}"/>
              </a:ext>
            </a:extLst>
          </p:cNvPr>
          <p:cNvSpPr/>
          <p:nvPr/>
        </p:nvSpPr>
        <p:spPr>
          <a:xfrm>
            <a:off x="9378444" y="489087"/>
            <a:ext cx="1082812" cy="108281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8" name="TextBox 7">
            <a:extLst>
              <a:ext uri="{FF2B5EF4-FFF2-40B4-BE49-F238E27FC236}">
                <a16:creationId xmlns:a16="http://schemas.microsoft.com/office/drawing/2014/main" id="{13AE8717-37F2-482C-8464-D01F7ACA76EE}"/>
              </a:ext>
            </a:extLst>
          </p:cNvPr>
          <p:cNvSpPr txBox="1"/>
          <p:nvPr/>
        </p:nvSpPr>
        <p:spPr>
          <a:xfrm>
            <a:off x="1066799" y="1247775"/>
            <a:ext cx="7419101" cy="1200329"/>
          </a:xfrm>
          <a:prstGeom prst="rect">
            <a:avLst/>
          </a:prstGeom>
          <a:noFill/>
        </p:spPr>
        <p:txBody>
          <a:bodyPr wrap="square" rtlCol="0">
            <a:spAutoFit/>
          </a:bodyPr>
          <a:lstStyle/>
          <a:p>
            <a:r>
              <a:rPr lang="en-US" dirty="0"/>
              <a:t>Students who need additional support outside of the classroom setting may participate in individual or group counseling sessions with the school counselor. Some of the more common issues taken up in counseling include:</a:t>
            </a:r>
          </a:p>
          <a:p>
            <a:endParaRPr lang="en-US" dirty="0"/>
          </a:p>
        </p:txBody>
      </p:sp>
      <p:pic>
        <p:nvPicPr>
          <p:cNvPr id="9" name="Meet the Counselor Recording">
            <a:hlinkClick r:id="" action="ppaction://media"/>
            <a:extLst>
              <a:ext uri="{FF2B5EF4-FFF2-40B4-BE49-F238E27FC236}">
                <a16:creationId xmlns:a16="http://schemas.microsoft.com/office/drawing/2014/main" id="{D4253408-26FA-4867-A67A-F00FEEA66508}"/>
              </a:ext>
            </a:extLst>
          </p:cNvPr>
          <p:cNvPicPr>
            <a:picLocks noChangeAspect="1"/>
          </p:cNvPicPr>
          <p:nvPr>
            <a:audioFile r:link="rId1"/>
            <p:extLst>
              <p:ext uri="{DAA4B4D4-6D71-4841-9C94-3DE7FCFB9230}">
                <p14:media xmlns:p14="http://schemas.microsoft.com/office/powerpoint/2010/main" r:embed="rId2">
                  <p14:trim st="54434" end="15224.1666"/>
                </p14:media>
              </p:ext>
            </p:extLst>
          </p:nvPr>
        </p:nvPicPr>
        <p:blipFill>
          <a:blip r:embed="rId11"/>
          <a:stretch>
            <a:fillRect/>
          </a:stretch>
        </p:blipFill>
        <p:spPr>
          <a:xfrm>
            <a:off x="8866052" y="1783959"/>
            <a:ext cx="406400" cy="406400"/>
          </a:xfrm>
          <a:prstGeom prst="rect">
            <a:avLst/>
          </a:prstGeom>
        </p:spPr>
      </p:pic>
    </p:spTree>
    <p:extLst>
      <p:ext uri="{BB962C8B-B14F-4D97-AF65-F5344CB8AC3E}">
        <p14:creationId xmlns:p14="http://schemas.microsoft.com/office/powerpoint/2010/main" val="3786383487"/>
      </p:ext>
    </p:extLst>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86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D12C-7E22-4E04-A1B1-44FAAD5B9426}"/>
              </a:ext>
            </a:extLst>
          </p:cNvPr>
          <p:cNvSpPr>
            <a:spLocks noGrp="1"/>
          </p:cNvSpPr>
          <p:nvPr>
            <p:ph type="title"/>
          </p:nvPr>
        </p:nvSpPr>
        <p:spPr/>
        <p:txBody>
          <a:bodyPr/>
          <a:lstStyle/>
          <a:p>
            <a:r>
              <a:rPr lang="en-US" dirty="0"/>
              <a:t>Responsive Services</a:t>
            </a:r>
          </a:p>
        </p:txBody>
      </p:sp>
      <p:graphicFrame>
        <p:nvGraphicFramePr>
          <p:cNvPr id="4" name="Content Placeholder 3">
            <a:extLst>
              <a:ext uri="{FF2B5EF4-FFF2-40B4-BE49-F238E27FC236}">
                <a16:creationId xmlns:a16="http://schemas.microsoft.com/office/drawing/2014/main" id="{01F43089-BCB1-4C1F-9EF6-83ACE96C6283}"/>
              </a:ext>
            </a:extLst>
          </p:cNvPr>
          <p:cNvGraphicFramePr>
            <a:graphicFrameLocks noGrp="1"/>
          </p:cNvGraphicFramePr>
          <p:nvPr>
            <p:ph idx="1"/>
            <p:extLst>
              <p:ext uri="{D42A27DB-BD31-4B8C-83A1-F6EECF244321}">
                <p14:modId xmlns:p14="http://schemas.microsoft.com/office/powerpoint/2010/main" val="19379079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Oval 4">
            <a:extLst>
              <a:ext uri="{FF2B5EF4-FFF2-40B4-BE49-F238E27FC236}">
                <a16:creationId xmlns:a16="http://schemas.microsoft.com/office/drawing/2014/main" id="{A62FC1B7-DFB3-4955-9F7C-BAA34D1D9A81}"/>
              </a:ext>
            </a:extLst>
          </p:cNvPr>
          <p:cNvSpPr/>
          <p:nvPr/>
        </p:nvSpPr>
        <p:spPr>
          <a:xfrm>
            <a:off x="9271402" y="84314"/>
            <a:ext cx="1709788" cy="1606374"/>
          </a:xfrm>
          <a:prstGeom prst="ellipse">
            <a:avLst/>
          </a:prstGeom>
        </p:spPr>
        <p:style>
          <a:lnRef idx="0">
            <a:schemeClr val="lt2">
              <a:alpha val="0"/>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p:style>
      </p:sp>
      <p:sp>
        <p:nvSpPr>
          <p:cNvPr id="6" name="Rectangle 5" descr="Users">
            <a:extLst>
              <a:ext uri="{FF2B5EF4-FFF2-40B4-BE49-F238E27FC236}">
                <a16:creationId xmlns:a16="http://schemas.microsoft.com/office/drawing/2014/main" id="{DBF9475A-7804-4C8C-A96F-7AF5F0F5D244}"/>
              </a:ext>
            </a:extLst>
          </p:cNvPr>
          <p:cNvSpPr/>
          <p:nvPr/>
        </p:nvSpPr>
        <p:spPr>
          <a:xfrm>
            <a:off x="9584890" y="346095"/>
            <a:ext cx="1082812" cy="1082812"/>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pic>
        <p:nvPicPr>
          <p:cNvPr id="7" name="Meet the Counselor Recording">
            <a:hlinkClick r:id="" action="ppaction://media"/>
            <a:extLst>
              <a:ext uri="{FF2B5EF4-FFF2-40B4-BE49-F238E27FC236}">
                <a16:creationId xmlns:a16="http://schemas.microsoft.com/office/drawing/2014/main" id="{5C1C8AA2-5C76-4B7B-9BD1-F9258BD93BF1}"/>
              </a:ext>
            </a:extLst>
          </p:cNvPr>
          <p:cNvPicPr>
            <a:picLocks noChangeAspect="1"/>
          </p:cNvPicPr>
          <p:nvPr>
            <a:audioFile r:link="rId1"/>
            <p:extLst>
              <p:ext uri="{DAA4B4D4-6D71-4841-9C94-3DE7FCFB9230}">
                <p14:media xmlns:p14="http://schemas.microsoft.com/office/powerpoint/2010/main" r:embed="rId2">
                  <p14:trim st="73396" end="6720.1666"/>
                </p14:media>
              </p:ext>
            </p:extLst>
          </p:nvPr>
        </p:nvPicPr>
        <p:blipFill>
          <a:blip r:embed="rId11"/>
          <a:stretch>
            <a:fillRect/>
          </a:stretch>
        </p:blipFill>
        <p:spPr>
          <a:xfrm>
            <a:off x="8866052" y="1783959"/>
            <a:ext cx="406400" cy="406400"/>
          </a:xfrm>
          <a:prstGeom prst="rect">
            <a:avLst/>
          </a:prstGeom>
        </p:spPr>
      </p:pic>
    </p:spTree>
    <p:extLst>
      <p:ext uri="{BB962C8B-B14F-4D97-AF65-F5344CB8AC3E}">
        <p14:creationId xmlns:p14="http://schemas.microsoft.com/office/powerpoint/2010/main" val="1258258331"/>
      </p:ext>
    </p:extLst>
  </p:cSld>
  <p:clrMapOvr>
    <a:masterClrMapping/>
  </p:clrMapOvr>
  <mc:AlternateContent xmlns:mc="http://schemas.openxmlformats.org/markup-compatibility/2006" xmlns:p14="http://schemas.microsoft.com/office/powerpoint/2010/main">
    <mc:Choice Requires="p14">
      <p:transition spd="slow" p14:dur="3400" advClick="0" advTm="0">
        <p14:revea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0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F429FD-A80F-4B0F-8677-6144D908751F}"/>
              </a:ext>
            </a:extLst>
          </p:cNvPr>
          <p:cNvPicPr>
            <a:picLocks noChangeAspect="1"/>
          </p:cNvPicPr>
          <p:nvPr/>
        </p:nvPicPr>
        <p:blipFill rotWithShape="1">
          <a:blip r:embed="rId4">
            <a:extLst>
              <a:ext uri="{28A0092B-C50C-407E-A947-70E740481C1C}">
                <a14:useLocalDpi xmlns:a14="http://schemas.microsoft.com/office/drawing/2010/main" val="0"/>
              </a:ext>
            </a:extLst>
          </a:blip>
          <a:srcRect t="1330" r="-2" b="1457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DFE8348-4524-49FA-B9B9-C9E6D12FAED2}"/>
              </a:ext>
            </a:extLst>
          </p:cNvPr>
          <p:cNvSpPr>
            <a:spLocks noGrp="1"/>
          </p:cNvSpPr>
          <p:nvPr>
            <p:ph idx="1"/>
          </p:nvPr>
        </p:nvSpPr>
        <p:spPr>
          <a:xfrm>
            <a:off x="6732755" y="1507167"/>
            <a:ext cx="4840010" cy="3843666"/>
          </a:xfrm>
        </p:spPr>
        <p:txBody>
          <a:bodyPr>
            <a:normAutofit/>
          </a:bodyPr>
          <a:lstStyle/>
          <a:p>
            <a:pPr marL="0" indent="0">
              <a:buNone/>
            </a:pPr>
            <a:endParaRPr lang="en-US" sz="2000" dirty="0"/>
          </a:p>
          <a:p>
            <a:pPr marL="0" indent="0">
              <a:buNone/>
            </a:pPr>
            <a:endParaRPr lang="en-US" sz="2000" dirty="0"/>
          </a:p>
          <a:p>
            <a:pPr marL="0" indent="0" algn="ctr">
              <a:buNone/>
            </a:pPr>
            <a:r>
              <a:rPr lang="en-US" sz="3200" dirty="0"/>
              <a:t>Contact Information:</a:t>
            </a:r>
          </a:p>
          <a:p>
            <a:pPr marL="0" indent="0" algn="ctr">
              <a:buNone/>
            </a:pPr>
            <a:r>
              <a:rPr lang="en-US" sz="3200" dirty="0"/>
              <a:t>Mrs. Odrzywolski</a:t>
            </a:r>
          </a:p>
          <a:p>
            <a:pPr marL="0" indent="0" algn="ctr">
              <a:buNone/>
            </a:pPr>
            <a:r>
              <a:rPr lang="en-US" sz="3200" dirty="0"/>
              <a:t>School Counselor</a:t>
            </a:r>
          </a:p>
          <a:p>
            <a:pPr marL="0" indent="0" algn="ctr">
              <a:buNone/>
            </a:pPr>
            <a:r>
              <a:rPr lang="en-US" sz="3200" dirty="0"/>
              <a:t>(727) 547-7853 x 2060</a:t>
            </a:r>
          </a:p>
          <a:p>
            <a:pPr marL="0" indent="0" algn="ctr">
              <a:buNone/>
            </a:pPr>
            <a:r>
              <a:rPr lang="en-US" sz="3200" dirty="0">
                <a:hlinkClick r:id="rId5"/>
              </a:rPr>
              <a:t>odrzywolskim@pcsb.org</a:t>
            </a:r>
            <a:r>
              <a:rPr lang="en-US" sz="3200" dirty="0"/>
              <a:t> </a:t>
            </a:r>
          </a:p>
          <a:p>
            <a:endParaRPr lang="en-US" sz="2000" dirty="0"/>
          </a:p>
        </p:txBody>
      </p:sp>
      <p:pic>
        <p:nvPicPr>
          <p:cNvPr id="6" name="Meet the Counselor Recording">
            <a:hlinkClick r:id="" action="ppaction://media"/>
            <a:extLst>
              <a:ext uri="{FF2B5EF4-FFF2-40B4-BE49-F238E27FC236}">
                <a16:creationId xmlns:a16="http://schemas.microsoft.com/office/drawing/2014/main" id="{8D454A5D-3FC7-4CB0-AF2B-DD076BE9D528}"/>
              </a:ext>
            </a:extLst>
          </p:cNvPr>
          <p:cNvPicPr>
            <a:picLocks noChangeAspect="1"/>
          </p:cNvPicPr>
          <p:nvPr>
            <a:audioFile r:link="rId1"/>
            <p:extLst>
              <p:ext uri="{DAA4B4D4-6D71-4841-9C94-3DE7FCFB9230}">
                <p14:media xmlns:p14="http://schemas.microsoft.com/office/powerpoint/2010/main" r:embed="rId2">
                  <p14:trim st="81675" end="840.1666"/>
                </p14:media>
              </p:ext>
            </p:extLst>
          </p:nvPr>
        </p:nvPicPr>
        <p:blipFill>
          <a:blip r:embed="rId6"/>
          <a:stretch>
            <a:fillRect/>
          </a:stretch>
        </p:blipFill>
        <p:spPr>
          <a:xfrm>
            <a:off x="8949560" y="998768"/>
            <a:ext cx="406400" cy="406400"/>
          </a:xfrm>
          <a:prstGeom prst="rect">
            <a:avLst/>
          </a:prstGeom>
        </p:spPr>
      </p:pic>
    </p:spTree>
    <p:extLst>
      <p:ext uri="{BB962C8B-B14F-4D97-AF65-F5344CB8AC3E}">
        <p14:creationId xmlns:p14="http://schemas.microsoft.com/office/powerpoint/2010/main" val="3110424566"/>
      </p:ext>
    </p:extLst>
  </p:cSld>
  <p:clrMapOvr>
    <a:masterClrMapping/>
  </p:clrMapOvr>
  <mc:AlternateContent xmlns:mc="http://schemas.openxmlformats.org/markup-compatibility/2006" xmlns:p14="http://schemas.microsoft.com/office/powerpoint/2010/main">
    <mc:Choice Requires="p14">
      <p:transition spd="slow" p14:dur="2000" advClick="0" advTm="0">
        <p14:prism isContent="1"/>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4"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as_Teacher_Only_SectionGroup xmlns="cf765342-46d4-4d90-9a1e-aa341bf309a6" xsi:nil="true"/>
    <Members xmlns="cf765342-46d4-4d90-9a1e-aa341bf309a6">
      <UserInfo>
        <DisplayName/>
        <AccountId xsi:nil="true"/>
        <AccountType/>
      </UserInfo>
    </Members>
    <Member_Groups xmlns="cf765342-46d4-4d90-9a1e-aa341bf309a6">
      <UserInfo>
        <DisplayName/>
        <AccountId xsi:nil="true"/>
        <AccountType/>
      </UserInfo>
    </Member_Groups>
    <FolderType xmlns="cf765342-46d4-4d90-9a1e-aa341bf309a6" xsi:nil="true"/>
    <Leaders xmlns="cf765342-46d4-4d90-9a1e-aa341bf309a6">
      <UserInfo>
        <DisplayName/>
        <AccountId xsi:nil="true"/>
        <AccountType/>
      </UserInfo>
    </Leaders>
    <_ip_UnifiedCompliancePolicyUIAction xmlns="http://schemas.microsoft.com/sharepoint/v3" xsi:nil="true"/>
    <TeamsChannelId xmlns="cf765342-46d4-4d90-9a1e-aa341bf309a6" xsi:nil="true"/>
    <Invited_Leaders xmlns="cf765342-46d4-4d90-9a1e-aa341bf309a6" xsi:nil="true"/>
    <DefaultSectionNames xmlns="cf765342-46d4-4d90-9a1e-aa341bf309a6" xsi:nil="true"/>
    <CultureName xmlns="cf765342-46d4-4d90-9a1e-aa341bf309a6" xsi:nil="true"/>
    <Distribution_Groups xmlns="cf765342-46d4-4d90-9a1e-aa341bf309a6" xsi:nil="true"/>
    <Owner xmlns="cf765342-46d4-4d90-9a1e-aa341bf309a6">
      <UserInfo>
        <DisplayName/>
        <AccountId xsi:nil="true"/>
        <AccountType/>
      </UserInfo>
    </Owner>
    <Invited_Teachers xmlns="cf765342-46d4-4d90-9a1e-aa341bf309a6" xsi:nil="true"/>
    <_ip_UnifiedCompliancePolicyProperties xmlns="http://schemas.microsoft.com/sharepoint/v3" xsi:nil="true"/>
    <Templates xmlns="cf765342-46d4-4d90-9a1e-aa341bf309a6" xsi:nil="true"/>
    <Has_Leaders_Only_SectionGroup xmlns="cf765342-46d4-4d90-9a1e-aa341bf309a6" xsi:nil="true"/>
    <NotebookType xmlns="cf765342-46d4-4d90-9a1e-aa341bf309a6" xsi:nil="true"/>
    <Teachers xmlns="cf765342-46d4-4d90-9a1e-aa341bf309a6">
      <UserInfo>
        <DisplayName/>
        <AccountId xsi:nil="true"/>
        <AccountType/>
      </UserInfo>
    </Teachers>
    <Students xmlns="cf765342-46d4-4d90-9a1e-aa341bf309a6">
      <UserInfo>
        <DisplayName/>
        <AccountId xsi:nil="true"/>
        <AccountType/>
      </UserInfo>
    </Students>
    <Student_Groups xmlns="cf765342-46d4-4d90-9a1e-aa341bf309a6">
      <UserInfo>
        <DisplayName/>
        <AccountId xsi:nil="true"/>
        <AccountType/>
      </UserInfo>
    </Student_Groups>
    <AppVersion xmlns="cf765342-46d4-4d90-9a1e-aa341bf309a6" xsi:nil="true"/>
    <Self_Registration_Enabled xmlns="cf765342-46d4-4d90-9a1e-aa341bf309a6" xsi:nil="true"/>
    <Math_Settings xmlns="cf765342-46d4-4d90-9a1e-aa341bf309a6" xsi:nil="true"/>
    <Invited_Students xmlns="cf765342-46d4-4d90-9a1e-aa341bf309a6" xsi:nil="true"/>
    <LMS_Mappings xmlns="cf765342-46d4-4d90-9a1e-aa341bf309a6" xsi:nil="true"/>
    <IsNotebookLocked xmlns="cf765342-46d4-4d90-9a1e-aa341bf309a6" xsi:nil="true"/>
    <Is_Collaboration_Space_Locked xmlns="cf765342-46d4-4d90-9a1e-aa341bf309a6" xsi:nil="true"/>
    <Invited_Members xmlns="cf765342-46d4-4d90-9a1e-aa341bf309a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407B641DF05B448956C95450CBA0CE" ma:contentTypeVersion="42" ma:contentTypeDescription="Create a new document." ma:contentTypeScope="" ma:versionID="02ef03fe6c820a941957504b91e7baae">
  <xsd:schema xmlns:xsd="http://www.w3.org/2001/XMLSchema" xmlns:xs="http://www.w3.org/2001/XMLSchema" xmlns:p="http://schemas.microsoft.com/office/2006/metadata/properties" xmlns:ns1="http://schemas.microsoft.com/sharepoint/v3" xmlns:ns3="994fa7ec-0ef6-4c39-b0f5-644d2f2c7273" xmlns:ns4="cf765342-46d4-4d90-9a1e-aa341bf309a6" targetNamespace="http://schemas.microsoft.com/office/2006/metadata/properties" ma:root="true" ma:fieldsID="fa6a4551e6f5146ffdd338d97fd71a6a" ns1:_="" ns3:_="" ns4:_="">
    <xsd:import namespace="http://schemas.microsoft.com/sharepoint/v3"/>
    <xsd:import namespace="994fa7ec-0ef6-4c39-b0f5-644d2f2c7273"/>
    <xsd:import namespace="cf765342-46d4-4d90-9a1e-aa341bf309a6"/>
    <xsd:element name="properties">
      <xsd:complexType>
        <xsd:sequence>
          <xsd:element name="documentManagement">
            <xsd:complexType>
              <xsd:all>
                <xsd:element ref="ns3:SharedWithUsers" minOccurs="0"/>
                <xsd:element ref="ns3:SharingHintHash" minOccurs="0"/>
                <xsd:element ref="ns3:SharedWithDetails"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TeamsChannelId" minOccurs="0"/>
                <xsd:element ref="ns4:Math_Settings" minOccurs="0"/>
                <xsd:element ref="ns4:Distribution_Groups" minOccurs="0"/>
                <xsd:element ref="ns4:LMS_Mappings" minOccurs="0"/>
                <xsd:element ref="ns4:IsNotebookLocked" minOccurs="0"/>
                <xsd:element ref="ns4:MediaServiceOCR" minOccurs="0"/>
                <xsd:element ref="ns4:Leaders" minOccurs="0"/>
                <xsd:element ref="ns4:Members" minOccurs="0"/>
                <xsd:element ref="ns4:Member_Groups" minOccurs="0"/>
                <xsd:element ref="ns4:Invited_Leaders" minOccurs="0"/>
                <xsd:element ref="ns4:Invited_Members" minOccurs="0"/>
                <xsd:element ref="ns4:Has_Leaders_Only_SectionGroup" minOccurs="0"/>
                <xsd:element ref="ns1:_ip_UnifiedCompliancePolicyProperties" minOccurs="0"/>
                <xsd:element ref="ns1:_ip_UnifiedCompliancePolicyUIAc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47" nillable="true" ma:displayName="Unified Compliance Policy Properties" ma:hidden="true" ma:internalName="_ip_UnifiedCompliancePolicyProperties">
      <xsd:simpleType>
        <xsd:restriction base="dms:Note"/>
      </xsd:simpleType>
    </xsd:element>
    <xsd:element name="_ip_UnifiedCompliancePolicyUIAction" ma:index="4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4fa7ec-0ef6-4c39-b0f5-644d2f2c72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765342-46d4-4d90-9a1e-aa341bf309a6"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hidden="true" ma:internalName="MediaServiceMetadata" ma:readOnly="true">
      <xsd:simpleType>
        <xsd:restriction base="dms:Note"/>
      </xsd:simpleType>
    </xsd:element>
    <xsd:element name="MediaServiceFastMetadata" ma:index="27" nillable="true" ma:displayName="MediaServiceFastMetadata" ma:hidden="true" ma:internalName="MediaServiceFastMetadata" ma:readOnly="true">
      <xsd:simpleType>
        <xsd:restriction base="dms:Note"/>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Tags" ma:internalName="MediaServiceAutoTags" ma:readOnly="true">
      <xsd:simpleType>
        <xsd:restriction base="dms:Text"/>
      </xsd:simpleType>
    </xsd:element>
    <xsd:element name="MediaServiceLocation" ma:index="30" nillable="true" ma:displayName="Location" ma:internalName="MediaServiceLocation" ma:readOnly="true">
      <xsd:simpleType>
        <xsd:restriction base="dms:Text"/>
      </xsd:simpleType>
    </xsd:element>
    <xsd:element name="MediaServiceGenerationTime" ma:index="31" nillable="true" ma:displayName="MediaServiceGenerationTime" ma:hidden="true" ma:internalName="MediaServiceGenerationTime"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AutoKeyPoints" ma:index="33" nillable="true" ma:displayName="MediaServiceAutoKeyPoints" ma:hidden="true" ma:internalName="MediaServiceAutoKeyPoints" ma:readOnly="true">
      <xsd:simpleType>
        <xsd:restriction base="dms:Note"/>
      </xsd:simpleType>
    </xsd:element>
    <xsd:element name="MediaServiceKeyPoints" ma:index="34" nillable="true" ma:displayName="KeyPoints" ma:internalName="MediaServiceKeyPoints" ma:readOnly="true">
      <xsd:simpleType>
        <xsd:restriction base="dms:Note">
          <xsd:maxLength value="255"/>
        </xsd:restriction>
      </xsd:simpleType>
    </xsd:element>
    <xsd:element name="TeamsChannelId" ma:index="35" nillable="true" ma:displayName="Teams Channel Id" ma:internalName="TeamsChannelId">
      <xsd:simpleType>
        <xsd:restriction base="dms:Text"/>
      </xsd:simpleType>
    </xsd:element>
    <xsd:element name="Math_Settings" ma:index="36" nillable="true" ma:displayName="Math Settings" ma:internalName="Math_Settings">
      <xsd:simpleType>
        <xsd:restriction base="dms:Text"/>
      </xsd:simpleType>
    </xsd:element>
    <xsd:element name="Distribution_Groups" ma:index="37" nillable="true" ma:displayName="Distribution Groups" ma:internalName="Distribution_Groups">
      <xsd:simpleType>
        <xsd:restriction base="dms:Note">
          <xsd:maxLength value="255"/>
        </xsd:restriction>
      </xsd:simpleType>
    </xsd:element>
    <xsd:element name="LMS_Mappings" ma:index="38" nillable="true" ma:displayName="LMS Mappings" ma:internalName="LMS_Mappings">
      <xsd:simpleType>
        <xsd:restriction base="dms:Note">
          <xsd:maxLength value="255"/>
        </xsd:restriction>
      </xsd:simpleType>
    </xsd:element>
    <xsd:element name="IsNotebookLocked" ma:index="39" nillable="true" ma:displayName="Is Notebook Locked" ma:internalName="IsNotebookLocked">
      <xsd:simpleType>
        <xsd:restriction base="dms:Boolean"/>
      </xsd:simpleType>
    </xsd:element>
    <xsd:element name="MediaServiceOCR" ma:index="40" nillable="true" ma:displayName="Extracted Text" ma:internalName="MediaServiceOCR" ma:readOnly="true">
      <xsd:simpleType>
        <xsd:restriction base="dms:Note">
          <xsd:maxLength value="255"/>
        </xsd:restriction>
      </xsd:simpleType>
    </xsd:element>
    <xsd:element name="Leaders" ma:index="41"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42"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43"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Leaders" ma:index="44" nillable="true" ma:displayName="Invited Leaders" ma:internalName="Invited_Leaders">
      <xsd:simpleType>
        <xsd:restriction base="dms:Note">
          <xsd:maxLength value="255"/>
        </xsd:restriction>
      </xsd:simpleType>
    </xsd:element>
    <xsd:element name="Invited_Members" ma:index="45" nillable="true" ma:displayName="Invited Members" ma:internalName="Invited_Members">
      <xsd:simpleType>
        <xsd:restriction base="dms:Note">
          <xsd:maxLength value="255"/>
        </xsd:restriction>
      </xsd:simpleType>
    </xsd:element>
    <xsd:element name="Has_Leaders_Only_SectionGroup" ma:index="46" nillable="true" ma:displayName="Has Leaders Only SectionGroup" ma:internalName="Has_Leaders_Only_SectionGroup">
      <xsd:simpleType>
        <xsd:restriction base="dms:Boolean"/>
      </xsd:simpleType>
    </xsd:element>
    <xsd:element name="MediaLengthInSeconds" ma:index="4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BA510A-FE6B-4AE3-8F03-D93B5015B065}">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schemas.microsoft.com/sharepoint/v3"/>
    <ds:schemaRef ds:uri="cf765342-46d4-4d90-9a1e-aa341bf309a6"/>
    <ds:schemaRef ds:uri="994fa7ec-0ef6-4c39-b0f5-644d2f2c7273"/>
    <ds:schemaRef ds:uri="http://www.w3.org/XML/1998/namespace"/>
  </ds:schemaRefs>
</ds:datastoreItem>
</file>

<file path=customXml/itemProps2.xml><?xml version="1.0" encoding="utf-8"?>
<ds:datastoreItem xmlns:ds="http://schemas.openxmlformats.org/officeDocument/2006/customXml" ds:itemID="{24634615-5BA4-4FAB-980C-C22BE5ADB31C}">
  <ds:schemaRefs>
    <ds:schemaRef ds:uri="http://schemas.microsoft.com/sharepoint/v3/contenttype/forms"/>
  </ds:schemaRefs>
</ds:datastoreItem>
</file>

<file path=customXml/itemProps3.xml><?xml version="1.0" encoding="utf-8"?>
<ds:datastoreItem xmlns:ds="http://schemas.openxmlformats.org/officeDocument/2006/customXml" ds:itemID="{DC2D771E-AE05-4CDA-B47E-D58EA26460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94fa7ec-0ef6-4c39-b0f5-644d2f2c7273"/>
    <ds:schemaRef ds:uri="cf765342-46d4-4d90-9a1e-aa341bf309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TotalTime>
  <Words>513</Words>
  <Application>Microsoft Office PowerPoint</Application>
  <PresentationFormat>Widescreen</PresentationFormat>
  <Paragraphs>52</Paragraphs>
  <Slides>7</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Meet Our School Counselor</vt:lpstr>
      <vt:lpstr>About Mrs. O</vt:lpstr>
      <vt:lpstr>What does a School Counselor do?</vt:lpstr>
      <vt:lpstr>Classroom Lessons </vt:lpstr>
      <vt:lpstr>Counseling Services</vt:lpstr>
      <vt:lpstr>Responsive Services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Counselor</dc:title>
  <dc:creator>Odrzywolski Mary</dc:creator>
  <cp:lastModifiedBy>Robertson Lisa</cp:lastModifiedBy>
  <cp:revision>2</cp:revision>
  <dcterms:created xsi:type="dcterms:W3CDTF">2021-06-09T14:55:26Z</dcterms:created>
  <dcterms:modified xsi:type="dcterms:W3CDTF">2021-08-06T19:23:38Z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0x0101009D407B641DF05B448956C95450CBA0CE</vt:lpwstr>
  </property>
</Properties>
</file>